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diagrams/drawing2.xml" ContentType="application/vnd.ms-office.drawingml.diagramDrawing+xml"/>
  <Override PartName="/ppt/slides/slide9.xml" ContentType="application/vnd.openxmlformats-officedocument.presentationml.slide+xml"/>
  <Override PartName="/ppt/diagrams/data2.xml" ContentType="application/vnd.openxmlformats-officedocument.drawingml.diagramData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diagrams/colors2.xml" ContentType="application/vnd.openxmlformats-officedocument.drawingml.diagramColors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diagrams/layout1.xml" ContentType="application/vnd.openxmlformats-officedocument.drawingml.diagramLayout+xml"/>
  <Override PartName="/ppt/slideLayouts/slideLayout2.xml" ContentType="application/vnd.openxmlformats-officedocument.presentationml.slideLayout+xml"/>
  <Override PartName="/ppt/diagrams/quickStyle1.xml" ContentType="application/vnd.openxmlformats-officedocument.drawingml.diagramStyl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Default Extension="gif" ContentType="image/gif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diagrams/layout2.xml" ContentType="application/vnd.openxmlformats-officedocument.drawingml.diagramLayout+xml"/>
  <Override PartName="/ppt/slideLayouts/slideLayout3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Default Extension="tiff" ContentType="image/tiff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diagrams/drawing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939" r:id="rId1"/>
  </p:sldMasterIdLst>
  <p:notesMasterIdLst>
    <p:notesMasterId r:id="rId38"/>
  </p:notesMasterIdLst>
  <p:sldIdLst>
    <p:sldId id="256" r:id="rId2"/>
    <p:sldId id="259" r:id="rId3"/>
    <p:sldId id="260" r:id="rId4"/>
    <p:sldId id="280" r:id="rId5"/>
    <p:sldId id="285" r:id="rId6"/>
    <p:sldId id="287" r:id="rId7"/>
    <p:sldId id="286" r:id="rId8"/>
    <p:sldId id="288" r:id="rId9"/>
    <p:sldId id="283" r:id="rId10"/>
    <p:sldId id="284" r:id="rId11"/>
    <p:sldId id="279" r:id="rId12"/>
    <p:sldId id="289" r:id="rId13"/>
    <p:sldId id="281" r:id="rId14"/>
    <p:sldId id="282" r:id="rId15"/>
    <p:sldId id="290" r:id="rId16"/>
    <p:sldId id="292" r:id="rId17"/>
    <p:sldId id="293" r:id="rId18"/>
    <p:sldId id="294" r:id="rId19"/>
    <p:sldId id="295" r:id="rId20"/>
    <p:sldId id="297" r:id="rId21"/>
    <p:sldId id="270" r:id="rId22"/>
    <p:sldId id="268" r:id="rId23"/>
    <p:sldId id="267" r:id="rId24"/>
    <p:sldId id="258" r:id="rId25"/>
    <p:sldId id="298" r:id="rId26"/>
    <p:sldId id="273" r:id="rId27"/>
    <p:sldId id="274" r:id="rId28"/>
    <p:sldId id="275" r:id="rId29"/>
    <p:sldId id="276" r:id="rId30"/>
    <p:sldId id="262" r:id="rId31"/>
    <p:sldId id="271" r:id="rId32"/>
    <p:sldId id="272" r:id="rId33"/>
    <p:sldId id="277" r:id="rId34"/>
    <p:sldId id="269" r:id="rId35"/>
    <p:sldId id="263" r:id="rId36"/>
    <p:sldId id="278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 vertBarState="maximized">
    <p:restoredLeft sz="16467" autoAdjust="0"/>
    <p:restoredTop sz="88270" autoAdjust="0"/>
  </p:normalViewPr>
  <p:slideViewPr>
    <p:cSldViewPr snapToObjects="1">
      <p:cViewPr>
        <p:scale>
          <a:sx n="100" d="100"/>
          <a:sy n="100" d="100"/>
        </p:scale>
        <p:origin x="-1608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CB669B-B642-EE44-8D52-EE4C618FD747}" type="doc">
      <dgm:prSet loTypeId="urn:microsoft.com/office/officeart/2005/8/layout/hierarchy5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8BEFD3-C161-4043-A5FF-72ABC51693CD}">
      <dgm:prSet phldrT="[Text]"/>
      <dgm:spPr/>
      <dgm:t>
        <a:bodyPr/>
        <a:lstStyle/>
        <a:p>
          <a:r>
            <a:rPr lang="en-US" dirty="0" smtClean="0"/>
            <a:t>Risk = </a:t>
          </a:r>
          <a:r>
            <a:rPr lang="en-US" dirty="0" err="1" smtClean="0"/>
            <a:t>f(x</a:t>
          </a:r>
          <a:r>
            <a:rPr lang="en-US" dirty="0" smtClean="0"/>
            <a:t>)</a:t>
          </a:r>
          <a:endParaRPr lang="en-US" dirty="0"/>
        </a:p>
      </dgm:t>
    </dgm:pt>
    <dgm:pt modelId="{114297CB-558A-B34F-80EC-01957F4AAFCF}" type="parTrans" cxnId="{756E07B9-CABB-B046-82C2-1B9F24274491}">
      <dgm:prSet/>
      <dgm:spPr/>
      <dgm:t>
        <a:bodyPr/>
        <a:lstStyle/>
        <a:p>
          <a:endParaRPr lang="en-US"/>
        </a:p>
      </dgm:t>
    </dgm:pt>
    <dgm:pt modelId="{F7172B41-BEE2-4640-BD8C-DBE25D335180}" type="sibTrans" cxnId="{756E07B9-CABB-B046-82C2-1B9F24274491}">
      <dgm:prSet/>
      <dgm:spPr/>
      <dgm:t>
        <a:bodyPr/>
        <a:lstStyle/>
        <a:p>
          <a:endParaRPr lang="en-US"/>
        </a:p>
      </dgm:t>
    </dgm:pt>
    <dgm:pt modelId="{7052DA60-A7F7-394E-92CD-B8EF802F9C72}">
      <dgm:prSet phldrT="[Text]"/>
      <dgm:spPr/>
      <dgm:t>
        <a:bodyPr/>
        <a:lstStyle/>
        <a:p>
          <a:r>
            <a:rPr lang="en-US" dirty="0" smtClean="0"/>
            <a:t>New Science</a:t>
          </a:r>
          <a:endParaRPr lang="en-US" dirty="0"/>
        </a:p>
      </dgm:t>
    </dgm:pt>
    <dgm:pt modelId="{6C9B8D71-E70E-B540-9EA5-B4359F8AFE53}" type="parTrans" cxnId="{FD422BCA-1E06-CE46-91E0-007419CDA591}">
      <dgm:prSet/>
      <dgm:spPr/>
      <dgm:t>
        <a:bodyPr/>
        <a:lstStyle/>
        <a:p>
          <a:endParaRPr lang="en-US"/>
        </a:p>
      </dgm:t>
    </dgm:pt>
    <dgm:pt modelId="{D9B19608-3803-8B4D-89AE-BB712170EFB4}" type="sibTrans" cxnId="{FD422BCA-1E06-CE46-91E0-007419CDA591}">
      <dgm:prSet/>
      <dgm:spPr/>
      <dgm:t>
        <a:bodyPr/>
        <a:lstStyle/>
        <a:p>
          <a:endParaRPr lang="en-US"/>
        </a:p>
      </dgm:t>
    </dgm:pt>
    <dgm:pt modelId="{5C6D5DFB-4CE9-3840-9568-AC463CD993B5}">
      <dgm:prSet phldrT="[Text]"/>
      <dgm:spPr/>
      <dgm:t>
        <a:bodyPr/>
        <a:lstStyle/>
        <a:p>
          <a:r>
            <a:rPr lang="en-US" dirty="0" smtClean="0"/>
            <a:t>Risk &lt; </a:t>
          </a:r>
          <a:r>
            <a:rPr lang="en-US" dirty="0" err="1" smtClean="0"/>
            <a:t>f(x</a:t>
          </a:r>
          <a:r>
            <a:rPr lang="en-US" dirty="0" smtClean="0"/>
            <a:t>)</a:t>
          </a:r>
          <a:endParaRPr lang="en-US" dirty="0"/>
        </a:p>
      </dgm:t>
    </dgm:pt>
    <dgm:pt modelId="{64AD4FA9-D80A-A040-B3E5-C9588337CFE7}" type="parTrans" cxnId="{84DC6011-53CC-2D45-B2FE-844EC5DC54A4}">
      <dgm:prSet/>
      <dgm:spPr/>
      <dgm:t>
        <a:bodyPr/>
        <a:lstStyle/>
        <a:p>
          <a:endParaRPr lang="en-US"/>
        </a:p>
      </dgm:t>
    </dgm:pt>
    <dgm:pt modelId="{4519CF64-1750-7C47-A456-40828C998CD9}" type="sibTrans" cxnId="{84DC6011-53CC-2D45-B2FE-844EC5DC54A4}">
      <dgm:prSet/>
      <dgm:spPr/>
      <dgm:t>
        <a:bodyPr/>
        <a:lstStyle/>
        <a:p>
          <a:endParaRPr lang="en-US"/>
        </a:p>
      </dgm:t>
    </dgm:pt>
    <dgm:pt modelId="{414DBB65-5333-1A42-8AE3-3BE5C8F2638B}">
      <dgm:prSet phldrT="[Text]"/>
      <dgm:spPr/>
      <dgm:t>
        <a:bodyPr/>
        <a:lstStyle/>
        <a:p>
          <a:r>
            <a:rPr lang="en-US" dirty="0" smtClean="0"/>
            <a:t>Risk &gt; </a:t>
          </a:r>
          <a:r>
            <a:rPr lang="en-US" dirty="0" err="1" smtClean="0"/>
            <a:t>f(x</a:t>
          </a:r>
          <a:r>
            <a:rPr lang="en-US" dirty="0" smtClean="0"/>
            <a:t>)</a:t>
          </a:r>
          <a:endParaRPr lang="en-US" dirty="0"/>
        </a:p>
      </dgm:t>
    </dgm:pt>
    <dgm:pt modelId="{4322864B-EEC9-5D4A-B3B4-5751FAD99378}" type="parTrans" cxnId="{58564CB1-72A2-F149-B31E-3396854058A3}">
      <dgm:prSet/>
      <dgm:spPr/>
      <dgm:t>
        <a:bodyPr/>
        <a:lstStyle/>
        <a:p>
          <a:endParaRPr lang="en-US"/>
        </a:p>
      </dgm:t>
    </dgm:pt>
    <dgm:pt modelId="{31D4DADC-A3EC-4F41-A5D5-EE1AA328B817}" type="sibTrans" cxnId="{58564CB1-72A2-F149-B31E-3396854058A3}">
      <dgm:prSet/>
      <dgm:spPr/>
      <dgm:t>
        <a:bodyPr/>
        <a:lstStyle/>
        <a:p>
          <a:endParaRPr lang="en-US"/>
        </a:p>
      </dgm:t>
    </dgm:pt>
    <dgm:pt modelId="{973A2495-1327-2345-8BBA-991742C18E6F}">
      <dgm:prSet phldrT="[Text]"/>
      <dgm:spPr/>
      <dgm:t>
        <a:bodyPr/>
        <a:lstStyle/>
        <a:p>
          <a:r>
            <a:rPr lang="en-US" dirty="0" smtClean="0"/>
            <a:t>No New Science</a:t>
          </a:r>
          <a:endParaRPr lang="en-US" dirty="0"/>
        </a:p>
      </dgm:t>
    </dgm:pt>
    <dgm:pt modelId="{6E3E919B-4D97-E740-9784-A7C737A1002D}" type="parTrans" cxnId="{22837F73-8266-BB45-85F6-BFC146E2A3C7}">
      <dgm:prSet/>
      <dgm:spPr/>
      <dgm:t>
        <a:bodyPr/>
        <a:lstStyle/>
        <a:p>
          <a:endParaRPr lang="en-US"/>
        </a:p>
      </dgm:t>
    </dgm:pt>
    <dgm:pt modelId="{FF56AE4F-150E-CA4C-90C4-C4B6DD9F5C68}" type="sibTrans" cxnId="{22837F73-8266-BB45-85F6-BFC146E2A3C7}">
      <dgm:prSet/>
      <dgm:spPr/>
      <dgm:t>
        <a:bodyPr/>
        <a:lstStyle/>
        <a:p>
          <a:endParaRPr lang="en-US"/>
        </a:p>
      </dgm:t>
    </dgm:pt>
    <dgm:pt modelId="{2CF639DC-AB84-7746-9061-0EA527584D31}">
      <dgm:prSet phldrT="[Text]"/>
      <dgm:spPr/>
      <dgm:t>
        <a:bodyPr/>
        <a:lstStyle/>
        <a:p>
          <a:r>
            <a:rPr lang="en-US" dirty="0" smtClean="0"/>
            <a:t>Risk = </a:t>
          </a:r>
          <a:r>
            <a:rPr lang="en-US" dirty="0" err="1" smtClean="0"/>
            <a:t>f(x</a:t>
          </a:r>
          <a:r>
            <a:rPr lang="en-US" dirty="0" smtClean="0"/>
            <a:t>)</a:t>
          </a:r>
          <a:endParaRPr lang="en-US" dirty="0"/>
        </a:p>
      </dgm:t>
    </dgm:pt>
    <dgm:pt modelId="{885E78A9-357B-724C-B169-3A2F7D58BB09}" type="parTrans" cxnId="{3CD18CAA-3E5A-3D4E-9F6E-E0BBB24B0536}">
      <dgm:prSet/>
      <dgm:spPr/>
      <dgm:t>
        <a:bodyPr/>
        <a:lstStyle/>
        <a:p>
          <a:endParaRPr lang="en-US"/>
        </a:p>
      </dgm:t>
    </dgm:pt>
    <dgm:pt modelId="{A0D834C7-9C32-F747-89C9-334A74C74193}" type="sibTrans" cxnId="{3CD18CAA-3E5A-3D4E-9F6E-E0BBB24B0536}">
      <dgm:prSet/>
      <dgm:spPr/>
      <dgm:t>
        <a:bodyPr/>
        <a:lstStyle/>
        <a:p>
          <a:endParaRPr lang="en-US"/>
        </a:p>
      </dgm:t>
    </dgm:pt>
    <dgm:pt modelId="{8C0D9006-1489-F94C-A964-8D722FEDB0D5}">
      <dgm:prSet phldrT="[Text]"/>
      <dgm:spPr/>
      <dgm:t>
        <a:bodyPr/>
        <a:lstStyle/>
        <a:p>
          <a:r>
            <a:rPr lang="en-US" dirty="0" smtClean="0"/>
            <a:t>Change</a:t>
          </a:r>
          <a:br>
            <a:rPr lang="en-US" dirty="0" smtClean="0"/>
          </a:br>
          <a:r>
            <a:rPr lang="en-US" dirty="0" smtClean="0"/>
            <a:t>in risk?</a:t>
          </a:r>
          <a:endParaRPr lang="en-US" dirty="0"/>
        </a:p>
      </dgm:t>
    </dgm:pt>
    <dgm:pt modelId="{5554F343-2A37-BC41-8F4B-D41FA11332F0}" type="parTrans" cxnId="{B0F80B2E-027A-3542-9858-8B35C0D325A9}">
      <dgm:prSet/>
      <dgm:spPr/>
      <dgm:t>
        <a:bodyPr/>
        <a:lstStyle/>
        <a:p>
          <a:endParaRPr lang="en-US"/>
        </a:p>
      </dgm:t>
    </dgm:pt>
    <dgm:pt modelId="{37C4D72A-09F1-CA47-96CE-6413DB4F971C}" type="sibTrans" cxnId="{B0F80B2E-027A-3542-9858-8B35C0D325A9}">
      <dgm:prSet/>
      <dgm:spPr/>
      <dgm:t>
        <a:bodyPr/>
        <a:lstStyle/>
        <a:p>
          <a:endParaRPr lang="en-US"/>
        </a:p>
      </dgm:t>
    </dgm:pt>
    <dgm:pt modelId="{704887D2-88FF-7D46-935B-4BBA3C65B8F9}">
      <dgm:prSet phldrT="[Text]"/>
      <dgm:spPr/>
      <dgm:t>
        <a:bodyPr/>
        <a:lstStyle/>
        <a:p>
          <a:r>
            <a:rPr lang="en-US" dirty="0" smtClean="0"/>
            <a:t>Yes; standard weakened</a:t>
          </a:r>
          <a:endParaRPr lang="en-US" dirty="0"/>
        </a:p>
      </dgm:t>
    </dgm:pt>
    <dgm:pt modelId="{8DCC5D55-1D0C-8040-A2B8-5FA7A6D1AB43}" type="parTrans" cxnId="{8D735A64-2E98-134C-A90D-55113A5E0361}">
      <dgm:prSet/>
      <dgm:spPr/>
      <dgm:t>
        <a:bodyPr/>
        <a:lstStyle/>
        <a:p>
          <a:endParaRPr lang="en-US"/>
        </a:p>
      </dgm:t>
    </dgm:pt>
    <dgm:pt modelId="{FD6B11A4-7FBB-3D48-8AFA-77603A3770B3}" type="sibTrans" cxnId="{8D735A64-2E98-134C-A90D-55113A5E0361}">
      <dgm:prSet/>
      <dgm:spPr/>
      <dgm:t>
        <a:bodyPr/>
        <a:lstStyle/>
        <a:p>
          <a:endParaRPr lang="en-US"/>
        </a:p>
      </dgm:t>
    </dgm:pt>
    <dgm:pt modelId="{79513E08-35A5-4946-AAEE-D9E87537AE60}">
      <dgm:prSet phldrT="[Text]"/>
      <dgm:spPr/>
      <dgm:t>
        <a:bodyPr/>
        <a:lstStyle/>
        <a:p>
          <a:r>
            <a:rPr lang="en-US" dirty="0" smtClean="0"/>
            <a:t>No; new data ignored</a:t>
          </a:r>
          <a:endParaRPr lang="en-US" dirty="0"/>
        </a:p>
      </dgm:t>
    </dgm:pt>
    <dgm:pt modelId="{7AF49AED-661A-5B48-BFDD-DA738C5F3090}" type="parTrans" cxnId="{F63C2185-E09E-6848-813C-2905D2F6A0A4}">
      <dgm:prSet/>
      <dgm:spPr/>
      <dgm:t>
        <a:bodyPr/>
        <a:lstStyle/>
        <a:p>
          <a:endParaRPr lang="en-US"/>
        </a:p>
      </dgm:t>
    </dgm:pt>
    <dgm:pt modelId="{50A9A089-6E5B-1941-AAD9-D959F967DD32}" type="sibTrans" cxnId="{F63C2185-E09E-6848-813C-2905D2F6A0A4}">
      <dgm:prSet/>
      <dgm:spPr/>
      <dgm:t>
        <a:bodyPr/>
        <a:lstStyle/>
        <a:p>
          <a:endParaRPr lang="en-US"/>
        </a:p>
      </dgm:t>
    </dgm:pt>
    <dgm:pt modelId="{1B95173E-7D0F-BD4C-BF06-3B9B54641974}">
      <dgm:prSet phldrT="[Text]"/>
      <dgm:spPr/>
      <dgm:t>
        <a:bodyPr/>
        <a:lstStyle/>
        <a:p>
          <a:r>
            <a:rPr lang="en-US" dirty="0" smtClean="0"/>
            <a:t>Yes; standard tightened</a:t>
          </a:r>
          <a:endParaRPr lang="en-US" dirty="0"/>
        </a:p>
      </dgm:t>
    </dgm:pt>
    <dgm:pt modelId="{5D660C23-B354-CF41-B72B-135757C15DB0}" type="parTrans" cxnId="{1DC2CA65-8B46-474B-83D7-A635F93F96D8}">
      <dgm:prSet/>
      <dgm:spPr/>
      <dgm:t>
        <a:bodyPr/>
        <a:lstStyle/>
        <a:p>
          <a:endParaRPr lang="en-US"/>
        </a:p>
      </dgm:t>
    </dgm:pt>
    <dgm:pt modelId="{B0B2B336-9394-E048-8B40-8CFCE780DE30}" type="sibTrans" cxnId="{1DC2CA65-8B46-474B-83D7-A635F93F96D8}">
      <dgm:prSet/>
      <dgm:spPr/>
      <dgm:t>
        <a:bodyPr/>
        <a:lstStyle/>
        <a:p>
          <a:endParaRPr lang="en-US"/>
        </a:p>
      </dgm:t>
    </dgm:pt>
    <dgm:pt modelId="{AA89403A-BDBA-5440-8B73-39795DD7C72C}">
      <dgm:prSet phldrT="[Text]"/>
      <dgm:spPr/>
      <dgm:t>
        <a:bodyPr/>
        <a:lstStyle/>
        <a:p>
          <a:r>
            <a:rPr lang="en-US" dirty="0" smtClean="0"/>
            <a:t>No</a:t>
          </a:r>
          <a:endParaRPr lang="en-US" dirty="0"/>
        </a:p>
      </dgm:t>
    </dgm:pt>
    <dgm:pt modelId="{FD705D15-2ABA-6847-800B-9E7181E0D1E8}" type="parTrans" cxnId="{019ECC85-9C2E-8A4D-B2C8-834E1CAB373E}">
      <dgm:prSet/>
      <dgm:spPr/>
      <dgm:t>
        <a:bodyPr/>
        <a:lstStyle/>
        <a:p>
          <a:endParaRPr lang="en-US"/>
        </a:p>
      </dgm:t>
    </dgm:pt>
    <dgm:pt modelId="{026647AE-57D5-F84D-830A-112EE38BB956}" type="sibTrans" cxnId="{019ECC85-9C2E-8A4D-B2C8-834E1CAB373E}">
      <dgm:prSet/>
      <dgm:spPr/>
      <dgm:t>
        <a:bodyPr/>
        <a:lstStyle/>
        <a:p>
          <a:endParaRPr lang="en-US"/>
        </a:p>
      </dgm:t>
    </dgm:pt>
    <dgm:pt modelId="{B0B0A70C-9433-C94F-B8DB-0DA6043071B1}">
      <dgm:prSet phldrT="[Text]"/>
      <dgm:spPr/>
      <dgm:t>
        <a:bodyPr/>
        <a:lstStyle/>
        <a:p>
          <a:r>
            <a:rPr lang="en-US" dirty="0" smtClean="0"/>
            <a:t>Change in decision?</a:t>
          </a:r>
          <a:endParaRPr lang="en-US" dirty="0"/>
        </a:p>
      </dgm:t>
    </dgm:pt>
    <dgm:pt modelId="{A28F24F4-6075-3540-AD55-469E01A9E707}" type="parTrans" cxnId="{4031402E-0A8C-694E-A492-411D3EF35853}">
      <dgm:prSet/>
      <dgm:spPr/>
      <dgm:t>
        <a:bodyPr/>
        <a:lstStyle/>
        <a:p>
          <a:endParaRPr lang="en-US"/>
        </a:p>
      </dgm:t>
    </dgm:pt>
    <dgm:pt modelId="{71C09B85-EBBC-9442-83CE-3742EDB24EFD}" type="sibTrans" cxnId="{4031402E-0A8C-694E-A492-411D3EF35853}">
      <dgm:prSet/>
      <dgm:spPr/>
      <dgm:t>
        <a:bodyPr/>
        <a:lstStyle/>
        <a:p>
          <a:endParaRPr lang="en-US"/>
        </a:p>
      </dgm:t>
    </dgm:pt>
    <dgm:pt modelId="{5147DECF-455B-1444-803E-782934F72EF9}">
      <dgm:prSet phldrT="[Text]"/>
      <dgm:spPr/>
      <dgm:t>
        <a:bodyPr/>
        <a:lstStyle/>
        <a:p>
          <a:r>
            <a:rPr lang="en-US" dirty="0" smtClean="0"/>
            <a:t>No; new data ignored</a:t>
          </a:r>
          <a:endParaRPr lang="en-US" dirty="0"/>
        </a:p>
      </dgm:t>
    </dgm:pt>
    <dgm:pt modelId="{73AE6DAE-D7C7-8347-B050-E504D9F950FD}" type="parTrans" cxnId="{6384EC4B-0EDF-A041-89B0-EF363266252A}">
      <dgm:prSet/>
      <dgm:spPr/>
      <dgm:t>
        <a:bodyPr/>
        <a:lstStyle/>
        <a:p>
          <a:endParaRPr lang="en-US"/>
        </a:p>
      </dgm:t>
    </dgm:pt>
    <dgm:pt modelId="{236FCB61-E12F-AB4E-8045-B87C65C505B5}" type="sibTrans" cxnId="{6384EC4B-0EDF-A041-89B0-EF363266252A}">
      <dgm:prSet/>
      <dgm:spPr/>
      <dgm:t>
        <a:bodyPr/>
        <a:lstStyle/>
        <a:p>
          <a:endParaRPr lang="en-US"/>
        </a:p>
      </dgm:t>
    </dgm:pt>
    <dgm:pt modelId="{98C2E961-B1A7-CF4D-816C-537B7309DBED}">
      <dgm:prSet phldrT="[Text]"/>
      <dgm:spPr/>
      <dgm:t>
        <a:bodyPr/>
        <a:lstStyle/>
        <a:p>
          <a:r>
            <a:rPr lang="en-US" dirty="0" smtClean="0"/>
            <a:t>Get more data?</a:t>
          </a:r>
          <a:endParaRPr lang="en-US" dirty="0"/>
        </a:p>
      </dgm:t>
    </dgm:pt>
    <dgm:pt modelId="{A92150E2-F041-2648-B2F2-5CEBF8DE8F66}" type="sibTrans" cxnId="{4AF64CE5-8E34-CB48-9931-EC59C9CD696C}">
      <dgm:prSet/>
      <dgm:spPr/>
      <dgm:t>
        <a:bodyPr/>
        <a:lstStyle/>
        <a:p>
          <a:endParaRPr lang="en-US"/>
        </a:p>
      </dgm:t>
    </dgm:pt>
    <dgm:pt modelId="{83E84962-57FC-4C47-B431-E5263C2225AE}" type="parTrans" cxnId="{4AF64CE5-8E34-CB48-9931-EC59C9CD696C}">
      <dgm:prSet/>
      <dgm:spPr/>
      <dgm:t>
        <a:bodyPr/>
        <a:lstStyle/>
        <a:p>
          <a:endParaRPr lang="en-US"/>
        </a:p>
      </dgm:t>
    </dgm:pt>
    <dgm:pt modelId="{41E3233D-843A-DA47-BA3C-E36325E43F94}">
      <dgm:prSet/>
      <dgm:spPr/>
      <dgm:t>
        <a:bodyPr/>
        <a:lstStyle/>
        <a:p>
          <a:r>
            <a:rPr lang="en-US" dirty="0" smtClean="0"/>
            <a:t>Precautionary risk assessment</a:t>
          </a:r>
          <a:endParaRPr lang="en-US" dirty="0"/>
        </a:p>
      </dgm:t>
    </dgm:pt>
    <dgm:pt modelId="{0128469F-F1B0-AA49-BC38-8CC29D474A93}" type="sibTrans" cxnId="{2B1F994A-5D53-7441-A332-3B1B689458CF}">
      <dgm:prSet/>
      <dgm:spPr/>
      <dgm:t>
        <a:bodyPr/>
        <a:lstStyle/>
        <a:p>
          <a:endParaRPr lang="en-US"/>
        </a:p>
      </dgm:t>
    </dgm:pt>
    <dgm:pt modelId="{614C0E81-9D84-0B4C-934F-EA6D1DB4B091}" type="parTrans" cxnId="{2B1F994A-5D53-7441-A332-3B1B689458CF}">
      <dgm:prSet/>
      <dgm:spPr/>
      <dgm:t>
        <a:bodyPr/>
        <a:lstStyle/>
        <a:p>
          <a:endParaRPr lang="en-US"/>
        </a:p>
      </dgm:t>
    </dgm:pt>
    <dgm:pt modelId="{3D834262-72D2-674C-AB96-6D0011B49416}" type="pres">
      <dgm:prSet presAssocID="{06CB669B-B642-EE44-8D52-EE4C618FD74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A42F98B-FF13-9647-B453-68DB6BDAE8EA}" type="pres">
      <dgm:prSet presAssocID="{06CB669B-B642-EE44-8D52-EE4C618FD747}" presName="hierFlow" presStyleCnt="0"/>
      <dgm:spPr/>
    </dgm:pt>
    <dgm:pt modelId="{08F72FA6-0F19-4F43-9394-888D86861156}" type="pres">
      <dgm:prSet presAssocID="{06CB669B-B642-EE44-8D52-EE4C618FD747}" presName="firstBuf" presStyleCnt="0"/>
      <dgm:spPr/>
    </dgm:pt>
    <dgm:pt modelId="{64D71B1E-EC14-7B42-8996-8C9308F319E3}" type="pres">
      <dgm:prSet presAssocID="{06CB669B-B642-EE44-8D52-EE4C618FD74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EBFD624-9AF9-D242-B1AF-388A14820358}" type="pres">
      <dgm:prSet presAssocID="{CD8BEFD3-C161-4043-A5FF-72ABC51693CD}" presName="Name17" presStyleCnt="0"/>
      <dgm:spPr/>
    </dgm:pt>
    <dgm:pt modelId="{6EC655B5-C76A-F446-BF4C-17601957211D}" type="pres">
      <dgm:prSet presAssocID="{CD8BEFD3-C161-4043-A5FF-72ABC51693CD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CE4D45-7EFE-AF48-B0B1-56C0792203C5}" type="pres">
      <dgm:prSet presAssocID="{CD8BEFD3-C161-4043-A5FF-72ABC51693CD}" presName="hierChild2" presStyleCnt="0"/>
      <dgm:spPr/>
    </dgm:pt>
    <dgm:pt modelId="{625A8FB2-6499-4948-BACC-9122CB1092D0}" type="pres">
      <dgm:prSet presAssocID="{6C9B8D71-E70E-B540-9EA5-B4359F8AFE53}" presName="Name25" presStyleLbl="parChTrans1D2" presStyleIdx="0" presStyleCnt="2"/>
      <dgm:spPr/>
    </dgm:pt>
    <dgm:pt modelId="{DCCA5F05-A4B4-8D4E-8D22-B4223D2A1EFB}" type="pres">
      <dgm:prSet presAssocID="{6C9B8D71-E70E-B540-9EA5-B4359F8AFE53}" presName="connTx" presStyleLbl="parChTrans1D2" presStyleIdx="0" presStyleCnt="2"/>
      <dgm:spPr/>
    </dgm:pt>
    <dgm:pt modelId="{9D978FCD-3F02-8843-806C-AFE096CBCDB9}" type="pres">
      <dgm:prSet presAssocID="{7052DA60-A7F7-394E-92CD-B8EF802F9C72}" presName="Name30" presStyleCnt="0"/>
      <dgm:spPr/>
    </dgm:pt>
    <dgm:pt modelId="{9194E5D4-6204-FE40-9752-8391713479CA}" type="pres">
      <dgm:prSet presAssocID="{7052DA60-A7F7-394E-92CD-B8EF802F9C72}" presName="level2Shape" presStyleLbl="node2" presStyleIdx="0" presStyleCnt="2"/>
      <dgm:spPr/>
      <dgm:t>
        <a:bodyPr/>
        <a:lstStyle/>
        <a:p>
          <a:endParaRPr lang="en-US"/>
        </a:p>
      </dgm:t>
    </dgm:pt>
    <dgm:pt modelId="{F0455B4F-F4C5-AF4C-BC16-E784126E1899}" type="pres">
      <dgm:prSet presAssocID="{7052DA60-A7F7-394E-92CD-B8EF802F9C72}" presName="hierChild3" presStyleCnt="0"/>
      <dgm:spPr/>
    </dgm:pt>
    <dgm:pt modelId="{B7851555-FB56-DC4D-B8E1-1A03BFFEF091}" type="pres">
      <dgm:prSet presAssocID="{64AD4FA9-D80A-A040-B3E5-C9588337CFE7}" presName="Name25" presStyleLbl="parChTrans1D3" presStyleIdx="0" presStyleCnt="3"/>
      <dgm:spPr/>
    </dgm:pt>
    <dgm:pt modelId="{5252DFA3-B409-354A-924E-C80723EDF6F9}" type="pres">
      <dgm:prSet presAssocID="{64AD4FA9-D80A-A040-B3E5-C9588337CFE7}" presName="connTx" presStyleLbl="parChTrans1D3" presStyleIdx="0" presStyleCnt="3"/>
      <dgm:spPr/>
    </dgm:pt>
    <dgm:pt modelId="{8D128BE3-8C53-8945-AAC7-900B3190F55F}" type="pres">
      <dgm:prSet presAssocID="{5C6D5DFB-4CE9-3840-9568-AC463CD993B5}" presName="Name30" presStyleCnt="0"/>
      <dgm:spPr/>
    </dgm:pt>
    <dgm:pt modelId="{B36C2A33-1642-0E4F-ACBC-9EB18137856A}" type="pres">
      <dgm:prSet presAssocID="{5C6D5DFB-4CE9-3840-9568-AC463CD993B5}" presName="level2Shape" presStyleLbl="node3" presStyleIdx="0" presStyleCnt="3"/>
      <dgm:spPr/>
      <dgm:t>
        <a:bodyPr/>
        <a:lstStyle/>
        <a:p>
          <a:endParaRPr lang="en-US"/>
        </a:p>
      </dgm:t>
    </dgm:pt>
    <dgm:pt modelId="{3435AA55-6798-FC4A-AC6D-B73CAAA938CE}" type="pres">
      <dgm:prSet presAssocID="{5C6D5DFB-4CE9-3840-9568-AC463CD993B5}" presName="hierChild3" presStyleCnt="0"/>
      <dgm:spPr/>
    </dgm:pt>
    <dgm:pt modelId="{ED463CFB-6CB8-D948-9E70-F28A634560B9}" type="pres">
      <dgm:prSet presAssocID="{7AF49AED-661A-5B48-BFDD-DA738C5F3090}" presName="Name25" presStyleLbl="parChTrans1D4" presStyleIdx="0" presStyleCnt="5"/>
      <dgm:spPr/>
    </dgm:pt>
    <dgm:pt modelId="{D8702B95-2F5D-E84C-B639-4D8DF9F31E21}" type="pres">
      <dgm:prSet presAssocID="{7AF49AED-661A-5B48-BFDD-DA738C5F3090}" presName="connTx" presStyleLbl="parChTrans1D4" presStyleIdx="0" presStyleCnt="5"/>
      <dgm:spPr/>
    </dgm:pt>
    <dgm:pt modelId="{FC8AA231-B9B3-2F40-A73A-6B93157A5D25}" type="pres">
      <dgm:prSet presAssocID="{79513E08-35A5-4946-AAEE-D9E87537AE60}" presName="Name30" presStyleCnt="0"/>
      <dgm:spPr/>
    </dgm:pt>
    <dgm:pt modelId="{43E104E8-0D00-AA4C-BB21-051F183CC828}" type="pres">
      <dgm:prSet presAssocID="{79513E08-35A5-4946-AAEE-D9E87537AE60}" presName="level2Shape" presStyleLbl="node4" presStyleIdx="0" presStyleCnt="5"/>
      <dgm:spPr/>
      <dgm:t>
        <a:bodyPr/>
        <a:lstStyle/>
        <a:p>
          <a:endParaRPr lang="en-US"/>
        </a:p>
      </dgm:t>
    </dgm:pt>
    <dgm:pt modelId="{247C84CF-D7F8-1A48-91EF-BD390415BC1F}" type="pres">
      <dgm:prSet presAssocID="{79513E08-35A5-4946-AAEE-D9E87537AE60}" presName="hierChild3" presStyleCnt="0"/>
      <dgm:spPr/>
    </dgm:pt>
    <dgm:pt modelId="{ECB9D699-24A5-234C-9665-AAD1CFA9FA3F}" type="pres">
      <dgm:prSet presAssocID="{8DCC5D55-1D0C-8040-A2B8-5FA7A6D1AB43}" presName="Name25" presStyleLbl="parChTrans1D4" presStyleIdx="1" presStyleCnt="5"/>
      <dgm:spPr/>
    </dgm:pt>
    <dgm:pt modelId="{1BE6E6F2-8150-E145-BE4D-9904E63419DA}" type="pres">
      <dgm:prSet presAssocID="{8DCC5D55-1D0C-8040-A2B8-5FA7A6D1AB43}" presName="connTx" presStyleLbl="parChTrans1D4" presStyleIdx="1" presStyleCnt="5"/>
      <dgm:spPr/>
    </dgm:pt>
    <dgm:pt modelId="{A932FDA2-7624-EA46-8850-74276E636AB3}" type="pres">
      <dgm:prSet presAssocID="{704887D2-88FF-7D46-935B-4BBA3C65B8F9}" presName="Name30" presStyleCnt="0"/>
      <dgm:spPr/>
    </dgm:pt>
    <dgm:pt modelId="{824805AD-C06A-674C-BE52-7097197D6AF1}" type="pres">
      <dgm:prSet presAssocID="{704887D2-88FF-7D46-935B-4BBA3C65B8F9}" presName="level2Shape" presStyleLbl="node4" presStyleIdx="1" presStyleCnt="5"/>
      <dgm:spPr/>
      <dgm:t>
        <a:bodyPr/>
        <a:lstStyle/>
        <a:p>
          <a:endParaRPr lang="en-US"/>
        </a:p>
      </dgm:t>
    </dgm:pt>
    <dgm:pt modelId="{94A0C36D-E73E-7345-852A-C9249FF6ED15}" type="pres">
      <dgm:prSet presAssocID="{704887D2-88FF-7D46-935B-4BBA3C65B8F9}" presName="hierChild3" presStyleCnt="0"/>
      <dgm:spPr/>
    </dgm:pt>
    <dgm:pt modelId="{5427AC41-FF7C-174C-BDEF-A5C04266D03C}" type="pres">
      <dgm:prSet presAssocID="{4322864B-EEC9-5D4A-B3B4-5751FAD99378}" presName="Name25" presStyleLbl="parChTrans1D3" presStyleIdx="1" presStyleCnt="3"/>
      <dgm:spPr/>
    </dgm:pt>
    <dgm:pt modelId="{38AD401E-8019-2E44-98FA-B25142A9E4FE}" type="pres">
      <dgm:prSet presAssocID="{4322864B-EEC9-5D4A-B3B4-5751FAD99378}" presName="connTx" presStyleLbl="parChTrans1D3" presStyleIdx="1" presStyleCnt="3"/>
      <dgm:spPr/>
    </dgm:pt>
    <dgm:pt modelId="{1BDCF4B2-DB16-BF41-969B-8A1A7C78E33E}" type="pres">
      <dgm:prSet presAssocID="{414DBB65-5333-1A42-8AE3-3BE5C8F2638B}" presName="Name30" presStyleCnt="0"/>
      <dgm:spPr/>
    </dgm:pt>
    <dgm:pt modelId="{D802AB76-4BAC-E34A-8C6C-06E015A48EB4}" type="pres">
      <dgm:prSet presAssocID="{414DBB65-5333-1A42-8AE3-3BE5C8F2638B}" presName="level2Shape" presStyleLbl="node3" presStyleIdx="1" presStyleCnt="3"/>
      <dgm:spPr/>
      <dgm:t>
        <a:bodyPr/>
        <a:lstStyle/>
        <a:p>
          <a:endParaRPr lang="en-US"/>
        </a:p>
      </dgm:t>
    </dgm:pt>
    <dgm:pt modelId="{E81215BF-7784-C448-B931-02E119790FBF}" type="pres">
      <dgm:prSet presAssocID="{414DBB65-5333-1A42-8AE3-3BE5C8F2638B}" presName="hierChild3" presStyleCnt="0"/>
      <dgm:spPr/>
    </dgm:pt>
    <dgm:pt modelId="{D0FF27C7-4FB3-C241-A52A-C7FEEB488639}" type="pres">
      <dgm:prSet presAssocID="{73AE6DAE-D7C7-8347-B050-E504D9F950FD}" presName="Name25" presStyleLbl="parChTrans1D4" presStyleIdx="2" presStyleCnt="5"/>
      <dgm:spPr/>
    </dgm:pt>
    <dgm:pt modelId="{2865C681-4C33-B34A-AE83-F49DB1EAD5A9}" type="pres">
      <dgm:prSet presAssocID="{73AE6DAE-D7C7-8347-B050-E504D9F950FD}" presName="connTx" presStyleLbl="parChTrans1D4" presStyleIdx="2" presStyleCnt="5"/>
      <dgm:spPr/>
    </dgm:pt>
    <dgm:pt modelId="{3B5B68A5-6A42-7E47-A562-7E061EE554AC}" type="pres">
      <dgm:prSet presAssocID="{5147DECF-455B-1444-803E-782934F72EF9}" presName="Name30" presStyleCnt="0"/>
      <dgm:spPr/>
    </dgm:pt>
    <dgm:pt modelId="{9BD258C9-7B2E-FB44-B524-9BCE5623BEDD}" type="pres">
      <dgm:prSet presAssocID="{5147DECF-455B-1444-803E-782934F72EF9}" presName="level2Shape" presStyleLbl="node4" presStyleIdx="2" presStyleCnt="5"/>
      <dgm:spPr/>
      <dgm:t>
        <a:bodyPr/>
        <a:lstStyle/>
        <a:p>
          <a:endParaRPr lang="en-US"/>
        </a:p>
      </dgm:t>
    </dgm:pt>
    <dgm:pt modelId="{3D1A97E7-0E58-0A4A-98F9-729A0B094BC6}" type="pres">
      <dgm:prSet presAssocID="{5147DECF-455B-1444-803E-782934F72EF9}" presName="hierChild3" presStyleCnt="0"/>
      <dgm:spPr/>
    </dgm:pt>
    <dgm:pt modelId="{6458734A-2EA6-0C41-8FC3-D3D3ECD8BF96}" type="pres">
      <dgm:prSet presAssocID="{5D660C23-B354-CF41-B72B-135757C15DB0}" presName="Name25" presStyleLbl="parChTrans1D4" presStyleIdx="3" presStyleCnt="5"/>
      <dgm:spPr/>
    </dgm:pt>
    <dgm:pt modelId="{71122A80-BC40-9543-A2A8-ED27AE88D2DF}" type="pres">
      <dgm:prSet presAssocID="{5D660C23-B354-CF41-B72B-135757C15DB0}" presName="connTx" presStyleLbl="parChTrans1D4" presStyleIdx="3" presStyleCnt="5"/>
      <dgm:spPr/>
    </dgm:pt>
    <dgm:pt modelId="{59FAA178-8E52-534E-8410-E372F7D897CD}" type="pres">
      <dgm:prSet presAssocID="{1B95173E-7D0F-BD4C-BF06-3B9B54641974}" presName="Name30" presStyleCnt="0"/>
      <dgm:spPr/>
    </dgm:pt>
    <dgm:pt modelId="{7E5F4022-BCBD-8841-BEF2-A58151E81026}" type="pres">
      <dgm:prSet presAssocID="{1B95173E-7D0F-BD4C-BF06-3B9B54641974}" presName="level2Shape" presStyleLbl="node4" presStyleIdx="3" presStyleCnt="5"/>
      <dgm:spPr/>
    </dgm:pt>
    <dgm:pt modelId="{CFF64BFB-7F53-064E-9E62-D048A351AE05}" type="pres">
      <dgm:prSet presAssocID="{1B95173E-7D0F-BD4C-BF06-3B9B54641974}" presName="hierChild3" presStyleCnt="0"/>
      <dgm:spPr/>
    </dgm:pt>
    <dgm:pt modelId="{0F4D6C17-2754-2C47-AC05-071724417AF2}" type="pres">
      <dgm:prSet presAssocID="{6E3E919B-4D97-E740-9784-A7C737A1002D}" presName="Name25" presStyleLbl="parChTrans1D2" presStyleIdx="1" presStyleCnt="2"/>
      <dgm:spPr/>
    </dgm:pt>
    <dgm:pt modelId="{17B517CD-9B6F-D941-9112-E03C2208FE7F}" type="pres">
      <dgm:prSet presAssocID="{6E3E919B-4D97-E740-9784-A7C737A1002D}" presName="connTx" presStyleLbl="parChTrans1D2" presStyleIdx="1" presStyleCnt="2"/>
      <dgm:spPr/>
    </dgm:pt>
    <dgm:pt modelId="{C2F605FC-69E1-A749-8F14-616695C5B3D3}" type="pres">
      <dgm:prSet presAssocID="{973A2495-1327-2345-8BBA-991742C18E6F}" presName="Name30" presStyleCnt="0"/>
      <dgm:spPr/>
    </dgm:pt>
    <dgm:pt modelId="{C5B6EBC4-B033-5440-8C76-0348F120350D}" type="pres">
      <dgm:prSet presAssocID="{973A2495-1327-2345-8BBA-991742C18E6F}" presName="level2Shape" presStyleLbl="node2" presStyleIdx="1" presStyleCnt="2"/>
      <dgm:spPr/>
    </dgm:pt>
    <dgm:pt modelId="{E1C1382F-756B-E24B-B8A0-CD1DC655138B}" type="pres">
      <dgm:prSet presAssocID="{973A2495-1327-2345-8BBA-991742C18E6F}" presName="hierChild3" presStyleCnt="0"/>
      <dgm:spPr/>
    </dgm:pt>
    <dgm:pt modelId="{D8B594EB-BC92-D64C-BD26-56BCC0699D68}" type="pres">
      <dgm:prSet presAssocID="{885E78A9-357B-724C-B169-3A2F7D58BB09}" presName="Name25" presStyleLbl="parChTrans1D3" presStyleIdx="2" presStyleCnt="3"/>
      <dgm:spPr/>
    </dgm:pt>
    <dgm:pt modelId="{10A2A87D-A145-9B4B-A1FE-167F07F8466E}" type="pres">
      <dgm:prSet presAssocID="{885E78A9-357B-724C-B169-3A2F7D58BB09}" presName="connTx" presStyleLbl="parChTrans1D3" presStyleIdx="2" presStyleCnt="3"/>
      <dgm:spPr/>
    </dgm:pt>
    <dgm:pt modelId="{0D44E3DB-68F8-6B4E-89EF-CDB8A41F30F4}" type="pres">
      <dgm:prSet presAssocID="{2CF639DC-AB84-7746-9061-0EA527584D31}" presName="Name30" presStyleCnt="0"/>
      <dgm:spPr/>
    </dgm:pt>
    <dgm:pt modelId="{00B661D1-4E25-014B-9B23-78DFBA7CF90D}" type="pres">
      <dgm:prSet presAssocID="{2CF639DC-AB84-7746-9061-0EA527584D31}" presName="level2Shape" presStyleLbl="node3" presStyleIdx="2" presStyleCnt="3"/>
      <dgm:spPr/>
      <dgm:t>
        <a:bodyPr/>
        <a:lstStyle/>
        <a:p>
          <a:endParaRPr lang="en-US"/>
        </a:p>
      </dgm:t>
    </dgm:pt>
    <dgm:pt modelId="{9DDD2FE9-FBDD-8143-9E95-908F43E0E0EB}" type="pres">
      <dgm:prSet presAssocID="{2CF639DC-AB84-7746-9061-0EA527584D31}" presName="hierChild3" presStyleCnt="0"/>
      <dgm:spPr/>
    </dgm:pt>
    <dgm:pt modelId="{1D2123A7-4121-1441-B3DD-7A541C0CCCFB}" type="pres">
      <dgm:prSet presAssocID="{FD705D15-2ABA-6847-800B-9E7181E0D1E8}" presName="Name25" presStyleLbl="parChTrans1D4" presStyleIdx="4" presStyleCnt="5"/>
      <dgm:spPr/>
    </dgm:pt>
    <dgm:pt modelId="{04B417F8-6A49-E048-814A-093EEE2C2E21}" type="pres">
      <dgm:prSet presAssocID="{FD705D15-2ABA-6847-800B-9E7181E0D1E8}" presName="connTx" presStyleLbl="parChTrans1D4" presStyleIdx="4" presStyleCnt="5"/>
      <dgm:spPr/>
    </dgm:pt>
    <dgm:pt modelId="{02EEDEC9-8A30-D242-A159-6E8248C66E8D}" type="pres">
      <dgm:prSet presAssocID="{AA89403A-BDBA-5440-8B73-39795DD7C72C}" presName="Name30" presStyleCnt="0"/>
      <dgm:spPr/>
    </dgm:pt>
    <dgm:pt modelId="{1977FCA4-FA16-504E-9F5F-DAB5F8112235}" type="pres">
      <dgm:prSet presAssocID="{AA89403A-BDBA-5440-8B73-39795DD7C72C}" presName="level2Shape" presStyleLbl="node4" presStyleIdx="4" presStyleCnt="5"/>
      <dgm:spPr/>
      <dgm:t>
        <a:bodyPr/>
        <a:lstStyle/>
        <a:p>
          <a:endParaRPr lang="en-US"/>
        </a:p>
      </dgm:t>
    </dgm:pt>
    <dgm:pt modelId="{EBD72BE4-D491-F444-81BC-89381D5B3A35}" type="pres">
      <dgm:prSet presAssocID="{AA89403A-BDBA-5440-8B73-39795DD7C72C}" presName="hierChild3" presStyleCnt="0"/>
      <dgm:spPr/>
    </dgm:pt>
    <dgm:pt modelId="{434E3D3B-1390-974F-B8DF-04934BA9873B}" type="pres">
      <dgm:prSet presAssocID="{06CB669B-B642-EE44-8D52-EE4C618FD747}" presName="bgShapesFlow" presStyleCnt="0"/>
      <dgm:spPr/>
    </dgm:pt>
    <dgm:pt modelId="{4E8363D0-9679-E045-BB66-9F2C0909C0F4}" type="pres">
      <dgm:prSet presAssocID="{41E3233D-843A-DA47-BA3C-E36325E43F94}" presName="rectComp" presStyleCnt="0"/>
      <dgm:spPr/>
    </dgm:pt>
    <dgm:pt modelId="{3215BB17-2A9A-E541-B824-E73B16EA8A77}" type="pres">
      <dgm:prSet presAssocID="{41E3233D-843A-DA47-BA3C-E36325E43F94}" presName="bgRect" presStyleLbl="bgShp" presStyleIdx="0" presStyleCnt="4"/>
      <dgm:spPr/>
      <dgm:t>
        <a:bodyPr/>
        <a:lstStyle/>
        <a:p>
          <a:endParaRPr lang="en-US"/>
        </a:p>
      </dgm:t>
    </dgm:pt>
    <dgm:pt modelId="{86C453F9-3B13-F042-87D5-B9CE571C5ECB}" type="pres">
      <dgm:prSet presAssocID="{41E3233D-843A-DA47-BA3C-E36325E43F94}" presName="bgRectTx" presStyleLbl="bgShp" presStyleIdx="0" presStyleCnt="4">
        <dgm:presLayoutVars>
          <dgm:bulletEnabled val="1"/>
        </dgm:presLayoutVars>
      </dgm:prSet>
      <dgm:spPr/>
    </dgm:pt>
    <dgm:pt modelId="{60A7BA11-D6D3-F341-9421-507C00AC3F4B}" type="pres">
      <dgm:prSet presAssocID="{41E3233D-843A-DA47-BA3C-E36325E43F94}" presName="spComp" presStyleCnt="0"/>
      <dgm:spPr/>
    </dgm:pt>
    <dgm:pt modelId="{6B7D356B-35C7-2F40-89FC-84F49E493519}" type="pres">
      <dgm:prSet presAssocID="{41E3233D-843A-DA47-BA3C-E36325E43F94}" presName="hSp" presStyleCnt="0"/>
      <dgm:spPr/>
    </dgm:pt>
    <dgm:pt modelId="{BEE04911-2A04-9248-9B27-2740BC24DA15}" type="pres">
      <dgm:prSet presAssocID="{98C2E961-B1A7-CF4D-816C-537B7309DBED}" presName="rectComp" presStyleCnt="0"/>
      <dgm:spPr/>
    </dgm:pt>
    <dgm:pt modelId="{BF60A787-E540-2747-B0CA-94411B24B1BD}" type="pres">
      <dgm:prSet presAssocID="{98C2E961-B1A7-CF4D-816C-537B7309DBED}" presName="bgRect" presStyleLbl="bgShp" presStyleIdx="1" presStyleCnt="4"/>
      <dgm:spPr/>
      <dgm:t>
        <a:bodyPr/>
        <a:lstStyle/>
        <a:p>
          <a:endParaRPr lang="en-US"/>
        </a:p>
      </dgm:t>
    </dgm:pt>
    <dgm:pt modelId="{63F20F2E-F4FD-BB4F-A973-0C5FB36D4478}" type="pres">
      <dgm:prSet presAssocID="{98C2E961-B1A7-CF4D-816C-537B7309DBED}" presName="bgRectTx" presStyleLbl="bgShp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A6A995-A9F6-7443-8ED2-AE273C870B13}" type="pres">
      <dgm:prSet presAssocID="{98C2E961-B1A7-CF4D-816C-537B7309DBED}" presName="spComp" presStyleCnt="0"/>
      <dgm:spPr/>
    </dgm:pt>
    <dgm:pt modelId="{657AAA20-FC60-F04D-A4D8-0953C840CE52}" type="pres">
      <dgm:prSet presAssocID="{98C2E961-B1A7-CF4D-816C-537B7309DBED}" presName="hSp" presStyleCnt="0"/>
      <dgm:spPr/>
    </dgm:pt>
    <dgm:pt modelId="{E1B6BCE7-51A1-4B47-8884-DB7F8F954360}" type="pres">
      <dgm:prSet presAssocID="{8C0D9006-1489-F94C-A964-8D722FEDB0D5}" presName="rectComp" presStyleCnt="0"/>
      <dgm:spPr/>
    </dgm:pt>
    <dgm:pt modelId="{880E3575-99AF-5148-A76E-5FEC131DC0DA}" type="pres">
      <dgm:prSet presAssocID="{8C0D9006-1489-F94C-A964-8D722FEDB0D5}" presName="bgRect" presStyleLbl="bgShp" presStyleIdx="2" presStyleCnt="4"/>
      <dgm:spPr/>
      <dgm:t>
        <a:bodyPr/>
        <a:lstStyle/>
        <a:p>
          <a:endParaRPr lang="en-US"/>
        </a:p>
      </dgm:t>
    </dgm:pt>
    <dgm:pt modelId="{27DA27E9-BDEC-054B-AEE2-FAC684034D07}" type="pres">
      <dgm:prSet presAssocID="{8C0D9006-1489-F94C-A964-8D722FEDB0D5}" presName="bgRectTx" presStyleLbl="bgShp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2A73FA-8C9A-1248-82FA-775882D105AF}" type="pres">
      <dgm:prSet presAssocID="{8C0D9006-1489-F94C-A964-8D722FEDB0D5}" presName="spComp" presStyleCnt="0"/>
      <dgm:spPr/>
    </dgm:pt>
    <dgm:pt modelId="{E8675138-DE0F-944C-A9A6-143164897C55}" type="pres">
      <dgm:prSet presAssocID="{8C0D9006-1489-F94C-A964-8D722FEDB0D5}" presName="hSp" presStyleCnt="0"/>
      <dgm:spPr/>
    </dgm:pt>
    <dgm:pt modelId="{51F9C040-3105-834B-8370-BEFD24064009}" type="pres">
      <dgm:prSet presAssocID="{B0B0A70C-9433-C94F-B8DB-0DA6043071B1}" presName="rectComp" presStyleCnt="0"/>
      <dgm:spPr/>
    </dgm:pt>
    <dgm:pt modelId="{881F914A-C594-EC4C-9284-155160950B2D}" type="pres">
      <dgm:prSet presAssocID="{B0B0A70C-9433-C94F-B8DB-0DA6043071B1}" presName="bgRect" presStyleLbl="bgShp" presStyleIdx="3" presStyleCnt="4"/>
      <dgm:spPr/>
      <dgm:t>
        <a:bodyPr/>
        <a:lstStyle/>
        <a:p>
          <a:endParaRPr lang="en-US"/>
        </a:p>
      </dgm:t>
    </dgm:pt>
    <dgm:pt modelId="{128451DB-FCF0-764B-85A1-5C52FDAC99FF}" type="pres">
      <dgm:prSet presAssocID="{B0B0A70C-9433-C94F-B8DB-0DA6043071B1}" presName="bgRectTx" presStyleLbl="bgShp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54D9E3-6D53-F44B-98DC-AA1F5958F8FC}" type="presOf" srcId="{4322864B-EEC9-5D4A-B3B4-5751FAD99378}" destId="{5427AC41-FF7C-174C-BDEF-A5C04266D03C}" srcOrd="0" destOrd="0" presId="urn:microsoft.com/office/officeart/2005/8/layout/hierarchy5"/>
    <dgm:cxn modelId="{3F576E82-BEA4-3A44-AAD8-0785AC6853DC}" type="presOf" srcId="{B0B0A70C-9433-C94F-B8DB-0DA6043071B1}" destId="{128451DB-FCF0-764B-85A1-5C52FDAC99FF}" srcOrd="1" destOrd="0" presId="urn:microsoft.com/office/officeart/2005/8/layout/hierarchy5"/>
    <dgm:cxn modelId="{756E07B9-CABB-B046-82C2-1B9F24274491}" srcId="{06CB669B-B642-EE44-8D52-EE4C618FD747}" destId="{CD8BEFD3-C161-4043-A5FF-72ABC51693CD}" srcOrd="0" destOrd="0" parTransId="{114297CB-558A-B34F-80EC-01957F4AAFCF}" sibTransId="{F7172B41-BEE2-4640-BD8C-DBE25D335180}"/>
    <dgm:cxn modelId="{C480D7CB-B054-EC40-A711-C5C9C25DA02B}" type="presOf" srcId="{6C9B8D71-E70E-B540-9EA5-B4359F8AFE53}" destId="{625A8FB2-6499-4948-BACC-9122CB1092D0}" srcOrd="0" destOrd="0" presId="urn:microsoft.com/office/officeart/2005/8/layout/hierarchy5"/>
    <dgm:cxn modelId="{4AF64CE5-8E34-CB48-9931-EC59C9CD696C}" srcId="{06CB669B-B642-EE44-8D52-EE4C618FD747}" destId="{98C2E961-B1A7-CF4D-816C-537B7309DBED}" srcOrd="2" destOrd="0" parTransId="{83E84962-57FC-4C47-B431-E5263C2225AE}" sibTransId="{A92150E2-F041-2648-B2F2-5CEBF8DE8F66}"/>
    <dgm:cxn modelId="{96F21938-7045-2849-A829-1BA45A6DFA70}" type="presOf" srcId="{2CF639DC-AB84-7746-9061-0EA527584D31}" destId="{00B661D1-4E25-014B-9B23-78DFBA7CF90D}" srcOrd="0" destOrd="0" presId="urn:microsoft.com/office/officeart/2005/8/layout/hierarchy5"/>
    <dgm:cxn modelId="{97C3F6C9-FBCD-4242-86DE-DBD841F1F6B2}" type="presOf" srcId="{B0B0A70C-9433-C94F-B8DB-0DA6043071B1}" destId="{881F914A-C594-EC4C-9284-155160950B2D}" srcOrd="0" destOrd="0" presId="urn:microsoft.com/office/officeart/2005/8/layout/hierarchy5"/>
    <dgm:cxn modelId="{F63C2185-E09E-6848-813C-2905D2F6A0A4}" srcId="{5C6D5DFB-4CE9-3840-9568-AC463CD993B5}" destId="{79513E08-35A5-4946-AAEE-D9E87537AE60}" srcOrd="0" destOrd="0" parTransId="{7AF49AED-661A-5B48-BFDD-DA738C5F3090}" sibTransId="{50A9A089-6E5B-1941-AAD9-D959F967DD32}"/>
    <dgm:cxn modelId="{219522DD-4C0B-224C-8D8A-8890B33D3C2B}" type="presOf" srcId="{7052DA60-A7F7-394E-92CD-B8EF802F9C72}" destId="{9194E5D4-6204-FE40-9752-8391713479CA}" srcOrd="0" destOrd="0" presId="urn:microsoft.com/office/officeart/2005/8/layout/hierarchy5"/>
    <dgm:cxn modelId="{A4106158-7CA0-0243-88F8-F89AC8910FAC}" type="presOf" srcId="{885E78A9-357B-724C-B169-3A2F7D58BB09}" destId="{D8B594EB-BC92-D64C-BD26-56BCC0699D68}" srcOrd="0" destOrd="0" presId="urn:microsoft.com/office/officeart/2005/8/layout/hierarchy5"/>
    <dgm:cxn modelId="{FD422BCA-1E06-CE46-91E0-007419CDA591}" srcId="{CD8BEFD3-C161-4043-A5FF-72ABC51693CD}" destId="{7052DA60-A7F7-394E-92CD-B8EF802F9C72}" srcOrd="0" destOrd="0" parTransId="{6C9B8D71-E70E-B540-9EA5-B4359F8AFE53}" sibTransId="{D9B19608-3803-8B4D-89AE-BB712170EFB4}"/>
    <dgm:cxn modelId="{4DEFACBC-6A7A-944C-8272-7F72A6F326BE}" type="presOf" srcId="{704887D2-88FF-7D46-935B-4BBA3C65B8F9}" destId="{824805AD-C06A-674C-BE52-7097197D6AF1}" srcOrd="0" destOrd="0" presId="urn:microsoft.com/office/officeart/2005/8/layout/hierarchy5"/>
    <dgm:cxn modelId="{46224A93-1AE5-2D44-9A09-45B6EAE9AC7A}" type="presOf" srcId="{64AD4FA9-D80A-A040-B3E5-C9588337CFE7}" destId="{5252DFA3-B409-354A-924E-C80723EDF6F9}" srcOrd="1" destOrd="0" presId="urn:microsoft.com/office/officeart/2005/8/layout/hierarchy5"/>
    <dgm:cxn modelId="{4844FAEA-C071-254B-B7F8-F6BECD4C66DD}" type="presOf" srcId="{06CB669B-B642-EE44-8D52-EE4C618FD747}" destId="{3D834262-72D2-674C-AB96-6D0011B49416}" srcOrd="0" destOrd="0" presId="urn:microsoft.com/office/officeart/2005/8/layout/hierarchy5"/>
    <dgm:cxn modelId="{58564CB1-72A2-F149-B31E-3396854058A3}" srcId="{7052DA60-A7F7-394E-92CD-B8EF802F9C72}" destId="{414DBB65-5333-1A42-8AE3-3BE5C8F2638B}" srcOrd="1" destOrd="0" parTransId="{4322864B-EEC9-5D4A-B3B4-5751FAD99378}" sibTransId="{31D4DADC-A3EC-4F41-A5D5-EE1AA328B817}"/>
    <dgm:cxn modelId="{237A21D6-2078-5445-A4A9-155D9FFF9F0A}" type="presOf" srcId="{8C0D9006-1489-F94C-A964-8D722FEDB0D5}" destId="{880E3575-99AF-5148-A76E-5FEC131DC0DA}" srcOrd="0" destOrd="0" presId="urn:microsoft.com/office/officeart/2005/8/layout/hierarchy5"/>
    <dgm:cxn modelId="{BA465B83-6818-F64C-9511-B579576F60CC}" type="presOf" srcId="{6E3E919B-4D97-E740-9784-A7C737A1002D}" destId="{0F4D6C17-2754-2C47-AC05-071724417AF2}" srcOrd="0" destOrd="0" presId="urn:microsoft.com/office/officeart/2005/8/layout/hierarchy5"/>
    <dgm:cxn modelId="{3681CFA1-1D3B-9E43-9D6D-A5E2354E2889}" type="presOf" srcId="{8DCC5D55-1D0C-8040-A2B8-5FA7A6D1AB43}" destId="{1BE6E6F2-8150-E145-BE4D-9904E63419DA}" srcOrd="1" destOrd="0" presId="urn:microsoft.com/office/officeart/2005/8/layout/hierarchy5"/>
    <dgm:cxn modelId="{2B1F994A-5D53-7441-A332-3B1B689458CF}" srcId="{06CB669B-B642-EE44-8D52-EE4C618FD747}" destId="{41E3233D-843A-DA47-BA3C-E36325E43F94}" srcOrd="1" destOrd="0" parTransId="{614C0E81-9D84-0B4C-934F-EA6D1DB4B091}" sibTransId="{0128469F-F1B0-AA49-BC38-8CC29D474A93}"/>
    <dgm:cxn modelId="{6EF903A2-200B-2D4F-837C-14E28C03F60F}" type="presOf" srcId="{8C0D9006-1489-F94C-A964-8D722FEDB0D5}" destId="{27DA27E9-BDEC-054B-AEE2-FAC684034D07}" srcOrd="1" destOrd="0" presId="urn:microsoft.com/office/officeart/2005/8/layout/hierarchy5"/>
    <dgm:cxn modelId="{105D1AD1-136E-5243-8889-6C336FB08F44}" type="presOf" srcId="{7AF49AED-661A-5B48-BFDD-DA738C5F3090}" destId="{D8702B95-2F5D-E84C-B639-4D8DF9F31E21}" srcOrd="1" destOrd="0" presId="urn:microsoft.com/office/officeart/2005/8/layout/hierarchy5"/>
    <dgm:cxn modelId="{4031402E-0A8C-694E-A492-411D3EF35853}" srcId="{06CB669B-B642-EE44-8D52-EE4C618FD747}" destId="{B0B0A70C-9433-C94F-B8DB-0DA6043071B1}" srcOrd="4" destOrd="0" parTransId="{A28F24F4-6075-3540-AD55-469E01A9E707}" sibTransId="{71C09B85-EBBC-9442-83CE-3742EDB24EFD}"/>
    <dgm:cxn modelId="{3929E45B-D5B2-1642-AB63-A06B158FE7CE}" type="presOf" srcId="{6C9B8D71-E70E-B540-9EA5-B4359F8AFE53}" destId="{DCCA5F05-A4B4-8D4E-8D22-B4223D2A1EFB}" srcOrd="1" destOrd="0" presId="urn:microsoft.com/office/officeart/2005/8/layout/hierarchy5"/>
    <dgm:cxn modelId="{6E293F56-2859-0E45-8DB0-49A4F31480A5}" type="presOf" srcId="{6E3E919B-4D97-E740-9784-A7C737A1002D}" destId="{17B517CD-9B6F-D941-9112-E03C2208FE7F}" srcOrd="1" destOrd="0" presId="urn:microsoft.com/office/officeart/2005/8/layout/hierarchy5"/>
    <dgm:cxn modelId="{EF7DCAF0-6320-6044-976C-ED70B2226402}" type="presOf" srcId="{41E3233D-843A-DA47-BA3C-E36325E43F94}" destId="{3215BB17-2A9A-E541-B824-E73B16EA8A77}" srcOrd="0" destOrd="0" presId="urn:microsoft.com/office/officeart/2005/8/layout/hierarchy5"/>
    <dgm:cxn modelId="{BE2F8CA0-9CB4-854E-B936-8A4BB1C3E919}" type="presOf" srcId="{5D660C23-B354-CF41-B72B-135757C15DB0}" destId="{6458734A-2EA6-0C41-8FC3-D3D3ECD8BF96}" srcOrd="0" destOrd="0" presId="urn:microsoft.com/office/officeart/2005/8/layout/hierarchy5"/>
    <dgm:cxn modelId="{FCB334A3-6F13-1C48-B6D5-2CA60BC6DDA5}" type="presOf" srcId="{5D660C23-B354-CF41-B72B-135757C15DB0}" destId="{71122A80-BC40-9543-A2A8-ED27AE88D2DF}" srcOrd="1" destOrd="0" presId="urn:microsoft.com/office/officeart/2005/8/layout/hierarchy5"/>
    <dgm:cxn modelId="{6D014721-795C-E94D-B226-92658F99C4C9}" type="presOf" srcId="{885E78A9-357B-724C-B169-3A2F7D58BB09}" destId="{10A2A87D-A145-9B4B-A1FE-167F07F8466E}" srcOrd="1" destOrd="0" presId="urn:microsoft.com/office/officeart/2005/8/layout/hierarchy5"/>
    <dgm:cxn modelId="{EAECFE05-FD89-A34E-902C-73393B1F33D8}" type="presOf" srcId="{41E3233D-843A-DA47-BA3C-E36325E43F94}" destId="{86C453F9-3B13-F042-87D5-B9CE571C5ECB}" srcOrd="1" destOrd="0" presId="urn:microsoft.com/office/officeart/2005/8/layout/hierarchy5"/>
    <dgm:cxn modelId="{0B3BB018-B473-E440-9AB8-8E13F75AEE87}" type="presOf" srcId="{973A2495-1327-2345-8BBA-991742C18E6F}" destId="{C5B6EBC4-B033-5440-8C76-0348F120350D}" srcOrd="0" destOrd="0" presId="urn:microsoft.com/office/officeart/2005/8/layout/hierarchy5"/>
    <dgm:cxn modelId="{6384EC4B-0EDF-A041-89B0-EF363266252A}" srcId="{414DBB65-5333-1A42-8AE3-3BE5C8F2638B}" destId="{5147DECF-455B-1444-803E-782934F72EF9}" srcOrd="0" destOrd="0" parTransId="{73AE6DAE-D7C7-8347-B050-E504D9F950FD}" sibTransId="{236FCB61-E12F-AB4E-8045-B87C65C505B5}"/>
    <dgm:cxn modelId="{40A3CAFE-05AF-D445-A39C-CD04C6F26D81}" type="presOf" srcId="{7AF49AED-661A-5B48-BFDD-DA738C5F3090}" destId="{ED463CFB-6CB8-D948-9E70-F28A634560B9}" srcOrd="0" destOrd="0" presId="urn:microsoft.com/office/officeart/2005/8/layout/hierarchy5"/>
    <dgm:cxn modelId="{38CDEDDC-B181-9C44-B440-F083EBDE674D}" type="presOf" srcId="{4322864B-EEC9-5D4A-B3B4-5751FAD99378}" destId="{38AD401E-8019-2E44-98FA-B25142A9E4FE}" srcOrd="1" destOrd="0" presId="urn:microsoft.com/office/officeart/2005/8/layout/hierarchy5"/>
    <dgm:cxn modelId="{564E2FED-EF24-8040-9F88-8BE47329B65A}" type="presOf" srcId="{98C2E961-B1A7-CF4D-816C-537B7309DBED}" destId="{63F20F2E-F4FD-BB4F-A973-0C5FB36D4478}" srcOrd="1" destOrd="0" presId="urn:microsoft.com/office/officeart/2005/8/layout/hierarchy5"/>
    <dgm:cxn modelId="{44C389EC-BE1E-2646-9947-9573D601E6E1}" type="presOf" srcId="{5147DECF-455B-1444-803E-782934F72EF9}" destId="{9BD258C9-7B2E-FB44-B524-9BCE5623BEDD}" srcOrd="0" destOrd="0" presId="urn:microsoft.com/office/officeart/2005/8/layout/hierarchy5"/>
    <dgm:cxn modelId="{222379C7-F62D-FB44-B39A-74CFF9978F55}" type="presOf" srcId="{73AE6DAE-D7C7-8347-B050-E504D9F950FD}" destId="{2865C681-4C33-B34A-AE83-F49DB1EAD5A9}" srcOrd="1" destOrd="0" presId="urn:microsoft.com/office/officeart/2005/8/layout/hierarchy5"/>
    <dgm:cxn modelId="{84DC6011-53CC-2D45-B2FE-844EC5DC54A4}" srcId="{7052DA60-A7F7-394E-92CD-B8EF802F9C72}" destId="{5C6D5DFB-4CE9-3840-9568-AC463CD993B5}" srcOrd="0" destOrd="0" parTransId="{64AD4FA9-D80A-A040-B3E5-C9588337CFE7}" sibTransId="{4519CF64-1750-7C47-A456-40828C998CD9}"/>
    <dgm:cxn modelId="{8D735A64-2E98-134C-A90D-55113A5E0361}" srcId="{5C6D5DFB-4CE9-3840-9568-AC463CD993B5}" destId="{704887D2-88FF-7D46-935B-4BBA3C65B8F9}" srcOrd="1" destOrd="0" parTransId="{8DCC5D55-1D0C-8040-A2B8-5FA7A6D1AB43}" sibTransId="{FD6B11A4-7FBB-3D48-8AFA-77603A3770B3}"/>
    <dgm:cxn modelId="{1DC2CA65-8B46-474B-83D7-A635F93F96D8}" srcId="{414DBB65-5333-1A42-8AE3-3BE5C8F2638B}" destId="{1B95173E-7D0F-BD4C-BF06-3B9B54641974}" srcOrd="1" destOrd="0" parTransId="{5D660C23-B354-CF41-B72B-135757C15DB0}" sibTransId="{B0B2B336-9394-E048-8B40-8CFCE780DE30}"/>
    <dgm:cxn modelId="{4F0BC9FA-AFE6-DF4D-A9A5-7F7A66AEA142}" type="presOf" srcId="{FD705D15-2ABA-6847-800B-9E7181E0D1E8}" destId="{1D2123A7-4121-1441-B3DD-7A541C0CCCFB}" srcOrd="0" destOrd="0" presId="urn:microsoft.com/office/officeart/2005/8/layout/hierarchy5"/>
    <dgm:cxn modelId="{599ABF25-F216-3843-8BD5-4B4A32087A48}" type="presOf" srcId="{414DBB65-5333-1A42-8AE3-3BE5C8F2638B}" destId="{D802AB76-4BAC-E34A-8C6C-06E015A48EB4}" srcOrd="0" destOrd="0" presId="urn:microsoft.com/office/officeart/2005/8/layout/hierarchy5"/>
    <dgm:cxn modelId="{019ECC85-9C2E-8A4D-B2C8-834E1CAB373E}" srcId="{2CF639DC-AB84-7746-9061-0EA527584D31}" destId="{AA89403A-BDBA-5440-8B73-39795DD7C72C}" srcOrd="0" destOrd="0" parTransId="{FD705D15-2ABA-6847-800B-9E7181E0D1E8}" sibTransId="{026647AE-57D5-F84D-830A-112EE38BB956}"/>
    <dgm:cxn modelId="{DD217A31-AB77-C440-8CC2-6314B3A09819}" type="presOf" srcId="{79513E08-35A5-4946-AAEE-D9E87537AE60}" destId="{43E104E8-0D00-AA4C-BB21-051F183CC828}" srcOrd="0" destOrd="0" presId="urn:microsoft.com/office/officeart/2005/8/layout/hierarchy5"/>
    <dgm:cxn modelId="{4A0F43E0-F086-4643-9356-A320A5CD67F0}" type="presOf" srcId="{5C6D5DFB-4CE9-3840-9568-AC463CD993B5}" destId="{B36C2A33-1642-0E4F-ACBC-9EB18137856A}" srcOrd="0" destOrd="0" presId="urn:microsoft.com/office/officeart/2005/8/layout/hierarchy5"/>
    <dgm:cxn modelId="{25F1D126-C439-7142-86D8-477CAB2A349A}" type="presOf" srcId="{1B95173E-7D0F-BD4C-BF06-3B9B54641974}" destId="{7E5F4022-BCBD-8841-BEF2-A58151E81026}" srcOrd="0" destOrd="0" presId="urn:microsoft.com/office/officeart/2005/8/layout/hierarchy5"/>
    <dgm:cxn modelId="{F3F14DD6-4D45-9145-B4BD-F89398418A2F}" type="presOf" srcId="{98C2E961-B1A7-CF4D-816C-537B7309DBED}" destId="{BF60A787-E540-2747-B0CA-94411B24B1BD}" srcOrd="0" destOrd="0" presId="urn:microsoft.com/office/officeart/2005/8/layout/hierarchy5"/>
    <dgm:cxn modelId="{351825ED-1F39-B64A-A013-0883534E7F04}" type="presOf" srcId="{FD705D15-2ABA-6847-800B-9E7181E0D1E8}" destId="{04B417F8-6A49-E048-814A-093EEE2C2E21}" srcOrd="1" destOrd="0" presId="urn:microsoft.com/office/officeart/2005/8/layout/hierarchy5"/>
    <dgm:cxn modelId="{EAC79207-22B4-A248-BD3A-C375C5B4BA6F}" type="presOf" srcId="{AA89403A-BDBA-5440-8B73-39795DD7C72C}" destId="{1977FCA4-FA16-504E-9F5F-DAB5F8112235}" srcOrd="0" destOrd="0" presId="urn:microsoft.com/office/officeart/2005/8/layout/hierarchy5"/>
    <dgm:cxn modelId="{22837F73-8266-BB45-85F6-BFC146E2A3C7}" srcId="{CD8BEFD3-C161-4043-A5FF-72ABC51693CD}" destId="{973A2495-1327-2345-8BBA-991742C18E6F}" srcOrd="1" destOrd="0" parTransId="{6E3E919B-4D97-E740-9784-A7C737A1002D}" sibTransId="{FF56AE4F-150E-CA4C-90C4-C4B6DD9F5C68}"/>
    <dgm:cxn modelId="{67F3AD98-F91B-234C-8FA4-815C48AB34F2}" type="presOf" srcId="{8DCC5D55-1D0C-8040-A2B8-5FA7A6D1AB43}" destId="{ECB9D699-24A5-234C-9665-AAD1CFA9FA3F}" srcOrd="0" destOrd="0" presId="urn:microsoft.com/office/officeart/2005/8/layout/hierarchy5"/>
    <dgm:cxn modelId="{1E705C8C-2ED9-CF49-8946-C0D4AE123A23}" type="presOf" srcId="{73AE6DAE-D7C7-8347-B050-E504D9F950FD}" destId="{D0FF27C7-4FB3-C241-A52A-C7FEEB488639}" srcOrd="0" destOrd="0" presId="urn:microsoft.com/office/officeart/2005/8/layout/hierarchy5"/>
    <dgm:cxn modelId="{3CD18CAA-3E5A-3D4E-9F6E-E0BBB24B0536}" srcId="{973A2495-1327-2345-8BBA-991742C18E6F}" destId="{2CF639DC-AB84-7746-9061-0EA527584D31}" srcOrd="0" destOrd="0" parTransId="{885E78A9-357B-724C-B169-3A2F7D58BB09}" sibTransId="{A0D834C7-9C32-F747-89C9-334A74C74193}"/>
    <dgm:cxn modelId="{B0F80B2E-027A-3542-9858-8B35C0D325A9}" srcId="{06CB669B-B642-EE44-8D52-EE4C618FD747}" destId="{8C0D9006-1489-F94C-A964-8D722FEDB0D5}" srcOrd="3" destOrd="0" parTransId="{5554F343-2A37-BC41-8F4B-D41FA11332F0}" sibTransId="{37C4D72A-09F1-CA47-96CE-6413DB4F971C}"/>
    <dgm:cxn modelId="{78B29FF4-DD4E-8C45-B7CA-96355B1A99E1}" type="presOf" srcId="{64AD4FA9-D80A-A040-B3E5-C9588337CFE7}" destId="{B7851555-FB56-DC4D-B8E1-1A03BFFEF091}" srcOrd="0" destOrd="0" presId="urn:microsoft.com/office/officeart/2005/8/layout/hierarchy5"/>
    <dgm:cxn modelId="{719813C9-7CEC-AD4C-A3AC-4837F2E5FC01}" type="presOf" srcId="{CD8BEFD3-C161-4043-A5FF-72ABC51693CD}" destId="{6EC655B5-C76A-F446-BF4C-17601957211D}" srcOrd="0" destOrd="0" presId="urn:microsoft.com/office/officeart/2005/8/layout/hierarchy5"/>
    <dgm:cxn modelId="{21035ACA-336C-A649-AC05-64828DF973CD}" type="presParOf" srcId="{3D834262-72D2-674C-AB96-6D0011B49416}" destId="{2A42F98B-FF13-9647-B453-68DB6BDAE8EA}" srcOrd="0" destOrd="0" presId="urn:microsoft.com/office/officeart/2005/8/layout/hierarchy5"/>
    <dgm:cxn modelId="{D9149676-D5B3-494C-A87D-BCC560B8DE65}" type="presParOf" srcId="{2A42F98B-FF13-9647-B453-68DB6BDAE8EA}" destId="{08F72FA6-0F19-4F43-9394-888D86861156}" srcOrd="0" destOrd="0" presId="urn:microsoft.com/office/officeart/2005/8/layout/hierarchy5"/>
    <dgm:cxn modelId="{80AC0A40-F19E-3F45-8211-9986CCC422AF}" type="presParOf" srcId="{2A42F98B-FF13-9647-B453-68DB6BDAE8EA}" destId="{64D71B1E-EC14-7B42-8996-8C9308F319E3}" srcOrd="1" destOrd="0" presId="urn:microsoft.com/office/officeart/2005/8/layout/hierarchy5"/>
    <dgm:cxn modelId="{207F94AC-1318-2147-B448-825D2149A9AD}" type="presParOf" srcId="{64D71B1E-EC14-7B42-8996-8C9308F319E3}" destId="{0EBFD624-9AF9-D242-B1AF-388A14820358}" srcOrd="0" destOrd="0" presId="urn:microsoft.com/office/officeart/2005/8/layout/hierarchy5"/>
    <dgm:cxn modelId="{FCB6EFCA-DA1E-D644-B1E7-74A430DBD5B3}" type="presParOf" srcId="{0EBFD624-9AF9-D242-B1AF-388A14820358}" destId="{6EC655B5-C76A-F446-BF4C-17601957211D}" srcOrd="0" destOrd="0" presId="urn:microsoft.com/office/officeart/2005/8/layout/hierarchy5"/>
    <dgm:cxn modelId="{01D29873-51B3-CB47-A0F4-502D3F34367E}" type="presParOf" srcId="{0EBFD624-9AF9-D242-B1AF-388A14820358}" destId="{A8CE4D45-7EFE-AF48-B0B1-56C0792203C5}" srcOrd="1" destOrd="0" presId="urn:microsoft.com/office/officeart/2005/8/layout/hierarchy5"/>
    <dgm:cxn modelId="{309AD927-0A39-ED40-BDF7-064DA04FADDA}" type="presParOf" srcId="{A8CE4D45-7EFE-AF48-B0B1-56C0792203C5}" destId="{625A8FB2-6499-4948-BACC-9122CB1092D0}" srcOrd="0" destOrd="0" presId="urn:microsoft.com/office/officeart/2005/8/layout/hierarchy5"/>
    <dgm:cxn modelId="{B1A4C244-EDA2-6B41-8CA5-D877E96F63E1}" type="presParOf" srcId="{625A8FB2-6499-4948-BACC-9122CB1092D0}" destId="{DCCA5F05-A4B4-8D4E-8D22-B4223D2A1EFB}" srcOrd="0" destOrd="0" presId="urn:microsoft.com/office/officeart/2005/8/layout/hierarchy5"/>
    <dgm:cxn modelId="{E4ACF0B5-D9A7-C444-B8C7-A4867F092316}" type="presParOf" srcId="{A8CE4D45-7EFE-AF48-B0B1-56C0792203C5}" destId="{9D978FCD-3F02-8843-806C-AFE096CBCDB9}" srcOrd="1" destOrd="0" presId="urn:microsoft.com/office/officeart/2005/8/layout/hierarchy5"/>
    <dgm:cxn modelId="{CD593C73-3EA9-4A46-8196-2F85E13D5FD5}" type="presParOf" srcId="{9D978FCD-3F02-8843-806C-AFE096CBCDB9}" destId="{9194E5D4-6204-FE40-9752-8391713479CA}" srcOrd="0" destOrd="0" presId="urn:microsoft.com/office/officeart/2005/8/layout/hierarchy5"/>
    <dgm:cxn modelId="{6EF5A55F-43FA-444A-8CA7-ABE3D85D6175}" type="presParOf" srcId="{9D978FCD-3F02-8843-806C-AFE096CBCDB9}" destId="{F0455B4F-F4C5-AF4C-BC16-E784126E1899}" srcOrd="1" destOrd="0" presId="urn:microsoft.com/office/officeart/2005/8/layout/hierarchy5"/>
    <dgm:cxn modelId="{FD8B528C-7913-D64E-9AD3-95A859BB2D02}" type="presParOf" srcId="{F0455B4F-F4C5-AF4C-BC16-E784126E1899}" destId="{B7851555-FB56-DC4D-B8E1-1A03BFFEF091}" srcOrd="0" destOrd="0" presId="urn:microsoft.com/office/officeart/2005/8/layout/hierarchy5"/>
    <dgm:cxn modelId="{C270D99F-FD07-2844-BE54-F511A468C562}" type="presParOf" srcId="{B7851555-FB56-DC4D-B8E1-1A03BFFEF091}" destId="{5252DFA3-B409-354A-924E-C80723EDF6F9}" srcOrd="0" destOrd="0" presId="urn:microsoft.com/office/officeart/2005/8/layout/hierarchy5"/>
    <dgm:cxn modelId="{7FA18E08-0D1D-E44F-B307-7EA85B408247}" type="presParOf" srcId="{F0455B4F-F4C5-AF4C-BC16-E784126E1899}" destId="{8D128BE3-8C53-8945-AAC7-900B3190F55F}" srcOrd="1" destOrd="0" presId="urn:microsoft.com/office/officeart/2005/8/layout/hierarchy5"/>
    <dgm:cxn modelId="{3B2A0508-25B0-8549-9B74-94A14621410C}" type="presParOf" srcId="{8D128BE3-8C53-8945-AAC7-900B3190F55F}" destId="{B36C2A33-1642-0E4F-ACBC-9EB18137856A}" srcOrd="0" destOrd="0" presId="urn:microsoft.com/office/officeart/2005/8/layout/hierarchy5"/>
    <dgm:cxn modelId="{A7EA08D7-4875-6F4A-860A-2FEECDC000E7}" type="presParOf" srcId="{8D128BE3-8C53-8945-AAC7-900B3190F55F}" destId="{3435AA55-6798-FC4A-AC6D-B73CAAA938CE}" srcOrd="1" destOrd="0" presId="urn:microsoft.com/office/officeart/2005/8/layout/hierarchy5"/>
    <dgm:cxn modelId="{342C4898-00DF-2640-9418-06403D4C84A6}" type="presParOf" srcId="{3435AA55-6798-FC4A-AC6D-B73CAAA938CE}" destId="{ED463CFB-6CB8-D948-9E70-F28A634560B9}" srcOrd="0" destOrd="0" presId="urn:microsoft.com/office/officeart/2005/8/layout/hierarchy5"/>
    <dgm:cxn modelId="{E6A9EFAA-354C-1A4E-BCBA-64C85FC6B0CB}" type="presParOf" srcId="{ED463CFB-6CB8-D948-9E70-F28A634560B9}" destId="{D8702B95-2F5D-E84C-B639-4D8DF9F31E21}" srcOrd="0" destOrd="0" presId="urn:microsoft.com/office/officeart/2005/8/layout/hierarchy5"/>
    <dgm:cxn modelId="{A6271F5B-67A4-D845-8445-115E2A2D0082}" type="presParOf" srcId="{3435AA55-6798-FC4A-AC6D-B73CAAA938CE}" destId="{FC8AA231-B9B3-2F40-A73A-6B93157A5D25}" srcOrd="1" destOrd="0" presId="urn:microsoft.com/office/officeart/2005/8/layout/hierarchy5"/>
    <dgm:cxn modelId="{EEF1D4EA-8885-E247-BC7C-BE574CF14D83}" type="presParOf" srcId="{FC8AA231-B9B3-2F40-A73A-6B93157A5D25}" destId="{43E104E8-0D00-AA4C-BB21-051F183CC828}" srcOrd="0" destOrd="0" presId="urn:microsoft.com/office/officeart/2005/8/layout/hierarchy5"/>
    <dgm:cxn modelId="{170A7146-7EE4-8347-A768-D5101D2F5F7E}" type="presParOf" srcId="{FC8AA231-B9B3-2F40-A73A-6B93157A5D25}" destId="{247C84CF-D7F8-1A48-91EF-BD390415BC1F}" srcOrd="1" destOrd="0" presId="urn:microsoft.com/office/officeart/2005/8/layout/hierarchy5"/>
    <dgm:cxn modelId="{CC8288EE-58F6-2C47-8C86-3CC0B936CA3B}" type="presParOf" srcId="{3435AA55-6798-FC4A-AC6D-B73CAAA938CE}" destId="{ECB9D699-24A5-234C-9665-AAD1CFA9FA3F}" srcOrd="2" destOrd="0" presId="urn:microsoft.com/office/officeart/2005/8/layout/hierarchy5"/>
    <dgm:cxn modelId="{417D4B30-4F74-3045-8040-1C65212DA04A}" type="presParOf" srcId="{ECB9D699-24A5-234C-9665-AAD1CFA9FA3F}" destId="{1BE6E6F2-8150-E145-BE4D-9904E63419DA}" srcOrd="0" destOrd="0" presId="urn:microsoft.com/office/officeart/2005/8/layout/hierarchy5"/>
    <dgm:cxn modelId="{61430406-97E2-9F42-93D8-552FCECA6AE7}" type="presParOf" srcId="{3435AA55-6798-FC4A-AC6D-B73CAAA938CE}" destId="{A932FDA2-7624-EA46-8850-74276E636AB3}" srcOrd="3" destOrd="0" presId="urn:microsoft.com/office/officeart/2005/8/layout/hierarchy5"/>
    <dgm:cxn modelId="{CB26F0AC-8D2D-224A-99E0-348CE009274E}" type="presParOf" srcId="{A932FDA2-7624-EA46-8850-74276E636AB3}" destId="{824805AD-C06A-674C-BE52-7097197D6AF1}" srcOrd="0" destOrd="0" presId="urn:microsoft.com/office/officeart/2005/8/layout/hierarchy5"/>
    <dgm:cxn modelId="{A0418239-5CDF-424B-8959-F02023454BB6}" type="presParOf" srcId="{A932FDA2-7624-EA46-8850-74276E636AB3}" destId="{94A0C36D-E73E-7345-852A-C9249FF6ED15}" srcOrd="1" destOrd="0" presId="urn:microsoft.com/office/officeart/2005/8/layout/hierarchy5"/>
    <dgm:cxn modelId="{0D5FD40F-8C00-7C45-94A1-0280B802749B}" type="presParOf" srcId="{F0455B4F-F4C5-AF4C-BC16-E784126E1899}" destId="{5427AC41-FF7C-174C-BDEF-A5C04266D03C}" srcOrd="2" destOrd="0" presId="urn:microsoft.com/office/officeart/2005/8/layout/hierarchy5"/>
    <dgm:cxn modelId="{CC306EF0-52DD-F14C-AA99-1C0829D23FBF}" type="presParOf" srcId="{5427AC41-FF7C-174C-BDEF-A5C04266D03C}" destId="{38AD401E-8019-2E44-98FA-B25142A9E4FE}" srcOrd="0" destOrd="0" presId="urn:microsoft.com/office/officeart/2005/8/layout/hierarchy5"/>
    <dgm:cxn modelId="{4604A79E-6B45-7A4F-B414-DB0E989A54E7}" type="presParOf" srcId="{F0455B4F-F4C5-AF4C-BC16-E784126E1899}" destId="{1BDCF4B2-DB16-BF41-969B-8A1A7C78E33E}" srcOrd="3" destOrd="0" presId="urn:microsoft.com/office/officeart/2005/8/layout/hierarchy5"/>
    <dgm:cxn modelId="{5AE24560-3A9A-3A47-9DB8-32A4AD2F3D5C}" type="presParOf" srcId="{1BDCF4B2-DB16-BF41-969B-8A1A7C78E33E}" destId="{D802AB76-4BAC-E34A-8C6C-06E015A48EB4}" srcOrd="0" destOrd="0" presId="urn:microsoft.com/office/officeart/2005/8/layout/hierarchy5"/>
    <dgm:cxn modelId="{8DC5A224-DAA5-9D47-B126-C8C6E4217CEE}" type="presParOf" srcId="{1BDCF4B2-DB16-BF41-969B-8A1A7C78E33E}" destId="{E81215BF-7784-C448-B931-02E119790FBF}" srcOrd="1" destOrd="0" presId="urn:microsoft.com/office/officeart/2005/8/layout/hierarchy5"/>
    <dgm:cxn modelId="{5799B269-97A4-494E-B3CD-C8BC8A2F0BB2}" type="presParOf" srcId="{E81215BF-7784-C448-B931-02E119790FBF}" destId="{D0FF27C7-4FB3-C241-A52A-C7FEEB488639}" srcOrd="0" destOrd="0" presId="urn:microsoft.com/office/officeart/2005/8/layout/hierarchy5"/>
    <dgm:cxn modelId="{28D16C8C-2592-8F48-B1B6-AFC5E284FE8F}" type="presParOf" srcId="{D0FF27C7-4FB3-C241-A52A-C7FEEB488639}" destId="{2865C681-4C33-B34A-AE83-F49DB1EAD5A9}" srcOrd="0" destOrd="0" presId="urn:microsoft.com/office/officeart/2005/8/layout/hierarchy5"/>
    <dgm:cxn modelId="{455DDB3C-A1B9-0944-A6A7-24884571BCFF}" type="presParOf" srcId="{E81215BF-7784-C448-B931-02E119790FBF}" destId="{3B5B68A5-6A42-7E47-A562-7E061EE554AC}" srcOrd="1" destOrd="0" presId="urn:microsoft.com/office/officeart/2005/8/layout/hierarchy5"/>
    <dgm:cxn modelId="{32A97C23-C372-7140-B82F-00613EBCBAEF}" type="presParOf" srcId="{3B5B68A5-6A42-7E47-A562-7E061EE554AC}" destId="{9BD258C9-7B2E-FB44-B524-9BCE5623BEDD}" srcOrd="0" destOrd="0" presId="urn:microsoft.com/office/officeart/2005/8/layout/hierarchy5"/>
    <dgm:cxn modelId="{C2835789-1A61-B54E-A3FB-BA0BF70324FE}" type="presParOf" srcId="{3B5B68A5-6A42-7E47-A562-7E061EE554AC}" destId="{3D1A97E7-0E58-0A4A-98F9-729A0B094BC6}" srcOrd="1" destOrd="0" presId="urn:microsoft.com/office/officeart/2005/8/layout/hierarchy5"/>
    <dgm:cxn modelId="{9D720179-D01F-EA4E-9E15-92CB96A2F2EA}" type="presParOf" srcId="{E81215BF-7784-C448-B931-02E119790FBF}" destId="{6458734A-2EA6-0C41-8FC3-D3D3ECD8BF96}" srcOrd="2" destOrd="0" presId="urn:microsoft.com/office/officeart/2005/8/layout/hierarchy5"/>
    <dgm:cxn modelId="{1042BAF1-A2AD-024B-850F-EB0A029191A7}" type="presParOf" srcId="{6458734A-2EA6-0C41-8FC3-D3D3ECD8BF96}" destId="{71122A80-BC40-9543-A2A8-ED27AE88D2DF}" srcOrd="0" destOrd="0" presId="urn:microsoft.com/office/officeart/2005/8/layout/hierarchy5"/>
    <dgm:cxn modelId="{33F7FF18-3281-374F-95CB-CAFD3372C70F}" type="presParOf" srcId="{E81215BF-7784-C448-B931-02E119790FBF}" destId="{59FAA178-8E52-534E-8410-E372F7D897CD}" srcOrd="3" destOrd="0" presId="urn:microsoft.com/office/officeart/2005/8/layout/hierarchy5"/>
    <dgm:cxn modelId="{ACE72C74-454D-2C46-B633-B04C7BC4C98D}" type="presParOf" srcId="{59FAA178-8E52-534E-8410-E372F7D897CD}" destId="{7E5F4022-BCBD-8841-BEF2-A58151E81026}" srcOrd="0" destOrd="0" presId="urn:microsoft.com/office/officeart/2005/8/layout/hierarchy5"/>
    <dgm:cxn modelId="{5A212959-8B33-2D4D-A699-08BFB7ADB7B5}" type="presParOf" srcId="{59FAA178-8E52-534E-8410-E372F7D897CD}" destId="{CFF64BFB-7F53-064E-9E62-D048A351AE05}" srcOrd="1" destOrd="0" presId="urn:microsoft.com/office/officeart/2005/8/layout/hierarchy5"/>
    <dgm:cxn modelId="{A3020496-81A6-224B-AD35-A02B3EEF459B}" type="presParOf" srcId="{A8CE4D45-7EFE-AF48-B0B1-56C0792203C5}" destId="{0F4D6C17-2754-2C47-AC05-071724417AF2}" srcOrd="2" destOrd="0" presId="urn:microsoft.com/office/officeart/2005/8/layout/hierarchy5"/>
    <dgm:cxn modelId="{70298975-CF42-714D-8F03-F1B33C4D3E84}" type="presParOf" srcId="{0F4D6C17-2754-2C47-AC05-071724417AF2}" destId="{17B517CD-9B6F-D941-9112-E03C2208FE7F}" srcOrd="0" destOrd="0" presId="urn:microsoft.com/office/officeart/2005/8/layout/hierarchy5"/>
    <dgm:cxn modelId="{8A61F3C0-B312-5C4E-96D4-2C3C73CF0C6D}" type="presParOf" srcId="{A8CE4D45-7EFE-AF48-B0B1-56C0792203C5}" destId="{C2F605FC-69E1-A749-8F14-616695C5B3D3}" srcOrd="3" destOrd="0" presId="urn:microsoft.com/office/officeart/2005/8/layout/hierarchy5"/>
    <dgm:cxn modelId="{785900A5-F2FE-D343-9FE8-138D15D48D19}" type="presParOf" srcId="{C2F605FC-69E1-A749-8F14-616695C5B3D3}" destId="{C5B6EBC4-B033-5440-8C76-0348F120350D}" srcOrd="0" destOrd="0" presId="urn:microsoft.com/office/officeart/2005/8/layout/hierarchy5"/>
    <dgm:cxn modelId="{F1F2F3E5-FFAA-554C-AC3B-13267E4B9435}" type="presParOf" srcId="{C2F605FC-69E1-A749-8F14-616695C5B3D3}" destId="{E1C1382F-756B-E24B-B8A0-CD1DC655138B}" srcOrd="1" destOrd="0" presId="urn:microsoft.com/office/officeart/2005/8/layout/hierarchy5"/>
    <dgm:cxn modelId="{89B8876D-CD83-E144-BB32-D1B9E4D9102D}" type="presParOf" srcId="{E1C1382F-756B-E24B-B8A0-CD1DC655138B}" destId="{D8B594EB-BC92-D64C-BD26-56BCC0699D68}" srcOrd="0" destOrd="0" presId="urn:microsoft.com/office/officeart/2005/8/layout/hierarchy5"/>
    <dgm:cxn modelId="{2A0B06D8-FBFB-8C41-B87D-F2E671F64F70}" type="presParOf" srcId="{D8B594EB-BC92-D64C-BD26-56BCC0699D68}" destId="{10A2A87D-A145-9B4B-A1FE-167F07F8466E}" srcOrd="0" destOrd="0" presId="urn:microsoft.com/office/officeart/2005/8/layout/hierarchy5"/>
    <dgm:cxn modelId="{4F2C0AF7-2AFE-8549-B2D2-A6CB3ABE4B62}" type="presParOf" srcId="{E1C1382F-756B-E24B-B8A0-CD1DC655138B}" destId="{0D44E3DB-68F8-6B4E-89EF-CDB8A41F30F4}" srcOrd="1" destOrd="0" presId="urn:microsoft.com/office/officeart/2005/8/layout/hierarchy5"/>
    <dgm:cxn modelId="{3B839700-F2CE-0C48-87E3-979E7530D6CC}" type="presParOf" srcId="{0D44E3DB-68F8-6B4E-89EF-CDB8A41F30F4}" destId="{00B661D1-4E25-014B-9B23-78DFBA7CF90D}" srcOrd="0" destOrd="0" presId="urn:microsoft.com/office/officeart/2005/8/layout/hierarchy5"/>
    <dgm:cxn modelId="{D049AE0D-CE1C-B54E-9584-E691D5A7FD6D}" type="presParOf" srcId="{0D44E3DB-68F8-6B4E-89EF-CDB8A41F30F4}" destId="{9DDD2FE9-FBDD-8143-9E95-908F43E0E0EB}" srcOrd="1" destOrd="0" presId="urn:microsoft.com/office/officeart/2005/8/layout/hierarchy5"/>
    <dgm:cxn modelId="{6526A45A-C011-D84C-8DE9-2868EAF9B5FC}" type="presParOf" srcId="{9DDD2FE9-FBDD-8143-9E95-908F43E0E0EB}" destId="{1D2123A7-4121-1441-B3DD-7A541C0CCCFB}" srcOrd="0" destOrd="0" presId="urn:microsoft.com/office/officeart/2005/8/layout/hierarchy5"/>
    <dgm:cxn modelId="{191F9C80-04A0-CD44-B68F-CF95201A713E}" type="presParOf" srcId="{1D2123A7-4121-1441-B3DD-7A541C0CCCFB}" destId="{04B417F8-6A49-E048-814A-093EEE2C2E21}" srcOrd="0" destOrd="0" presId="urn:microsoft.com/office/officeart/2005/8/layout/hierarchy5"/>
    <dgm:cxn modelId="{8C34F081-7BD9-9D49-BDC7-DE16C13E21EE}" type="presParOf" srcId="{9DDD2FE9-FBDD-8143-9E95-908F43E0E0EB}" destId="{02EEDEC9-8A30-D242-A159-6E8248C66E8D}" srcOrd="1" destOrd="0" presId="urn:microsoft.com/office/officeart/2005/8/layout/hierarchy5"/>
    <dgm:cxn modelId="{4DD90299-8C3F-5245-B683-341A6431F938}" type="presParOf" srcId="{02EEDEC9-8A30-D242-A159-6E8248C66E8D}" destId="{1977FCA4-FA16-504E-9F5F-DAB5F8112235}" srcOrd="0" destOrd="0" presId="urn:microsoft.com/office/officeart/2005/8/layout/hierarchy5"/>
    <dgm:cxn modelId="{51EB9550-B79A-894D-8835-690E85348928}" type="presParOf" srcId="{02EEDEC9-8A30-D242-A159-6E8248C66E8D}" destId="{EBD72BE4-D491-F444-81BC-89381D5B3A35}" srcOrd="1" destOrd="0" presId="urn:microsoft.com/office/officeart/2005/8/layout/hierarchy5"/>
    <dgm:cxn modelId="{D6110E08-E3B9-7E48-9201-38BA7CBDFC8E}" type="presParOf" srcId="{3D834262-72D2-674C-AB96-6D0011B49416}" destId="{434E3D3B-1390-974F-B8DF-04934BA9873B}" srcOrd="1" destOrd="0" presId="urn:microsoft.com/office/officeart/2005/8/layout/hierarchy5"/>
    <dgm:cxn modelId="{D3740DB4-BA31-1645-9786-031A8E8AB0D7}" type="presParOf" srcId="{434E3D3B-1390-974F-B8DF-04934BA9873B}" destId="{4E8363D0-9679-E045-BB66-9F2C0909C0F4}" srcOrd="0" destOrd="0" presId="urn:microsoft.com/office/officeart/2005/8/layout/hierarchy5"/>
    <dgm:cxn modelId="{7E7AFEA9-969A-2542-A93A-86F43291A0D0}" type="presParOf" srcId="{4E8363D0-9679-E045-BB66-9F2C0909C0F4}" destId="{3215BB17-2A9A-E541-B824-E73B16EA8A77}" srcOrd="0" destOrd="0" presId="urn:microsoft.com/office/officeart/2005/8/layout/hierarchy5"/>
    <dgm:cxn modelId="{027D2D20-CEB6-9145-B11E-A6A5FAAF1A02}" type="presParOf" srcId="{4E8363D0-9679-E045-BB66-9F2C0909C0F4}" destId="{86C453F9-3B13-F042-87D5-B9CE571C5ECB}" srcOrd="1" destOrd="0" presId="urn:microsoft.com/office/officeart/2005/8/layout/hierarchy5"/>
    <dgm:cxn modelId="{535C5733-5679-1A4D-AF98-46495ED2E713}" type="presParOf" srcId="{434E3D3B-1390-974F-B8DF-04934BA9873B}" destId="{60A7BA11-D6D3-F341-9421-507C00AC3F4B}" srcOrd="1" destOrd="0" presId="urn:microsoft.com/office/officeart/2005/8/layout/hierarchy5"/>
    <dgm:cxn modelId="{D8D887F4-BFBC-FB43-B51D-1FFDDBC18AD1}" type="presParOf" srcId="{60A7BA11-D6D3-F341-9421-507C00AC3F4B}" destId="{6B7D356B-35C7-2F40-89FC-84F49E493519}" srcOrd="0" destOrd="0" presId="urn:microsoft.com/office/officeart/2005/8/layout/hierarchy5"/>
    <dgm:cxn modelId="{5B31F2F8-A72D-D541-A817-7A9F50E74276}" type="presParOf" srcId="{434E3D3B-1390-974F-B8DF-04934BA9873B}" destId="{BEE04911-2A04-9248-9B27-2740BC24DA15}" srcOrd="2" destOrd="0" presId="urn:microsoft.com/office/officeart/2005/8/layout/hierarchy5"/>
    <dgm:cxn modelId="{835AE471-545D-9847-AA7F-675030A38004}" type="presParOf" srcId="{BEE04911-2A04-9248-9B27-2740BC24DA15}" destId="{BF60A787-E540-2747-B0CA-94411B24B1BD}" srcOrd="0" destOrd="0" presId="urn:microsoft.com/office/officeart/2005/8/layout/hierarchy5"/>
    <dgm:cxn modelId="{06518349-E3F6-B441-997E-4A5489C87794}" type="presParOf" srcId="{BEE04911-2A04-9248-9B27-2740BC24DA15}" destId="{63F20F2E-F4FD-BB4F-A973-0C5FB36D4478}" srcOrd="1" destOrd="0" presId="urn:microsoft.com/office/officeart/2005/8/layout/hierarchy5"/>
    <dgm:cxn modelId="{D72E6834-AF23-7447-BED2-786AA0371F06}" type="presParOf" srcId="{434E3D3B-1390-974F-B8DF-04934BA9873B}" destId="{44A6A995-A9F6-7443-8ED2-AE273C870B13}" srcOrd="3" destOrd="0" presId="urn:microsoft.com/office/officeart/2005/8/layout/hierarchy5"/>
    <dgm:cxn modelId="{1ECD660D-E09E-2545-A296-AED441755F24}" type="presParOf" srcId="{44A6A995-A9F6-7443-8ED2-AE273C870B13}" destId="{657AAA20-FC60-F04D-A4D8-0953C840CE52}" srcOrd="0" destOrd="0" presId="urn:microsoft.com/office/officeart/2005/8/layout/hierarchy5"/>
    <dgm:cxn modelId="{0CFAEB91-2A05-8441-8174-54EF35849DC6}" type="presParOf" srcId="{434E3D3B-1390-974F-B8DF-04934BA9873B}" destId="{E1B6BCE7-51A1-4B47-8884-DB7F8F954360}" srcOrd="4" destOrd="0" presId="urn:microsoft.com/office/officeart/2005/8/layout/hierarchy5"/>
    <dgm:cxn modelId="{FFA79D66-FB45-5B45-A8A4-7D408933A094}" type="presParOf" srcId="{E1B6BCE7-51A1-4B47-8884-DB7F8F954360}" destId="{880E3575-99AF-5148-A76E-5FEC131DC0DA}" srcOrd="0" destOrd="0" presId="urn:microsoft.com/office/officeart/2005/8/layout/hierarchy5"/>
    <dgm:cxn modelId="{1D7B7955-F367-EA43-BC53-9452A45EF4CC}" type="presParOf" srcId="{E1B6BCE7-51A1-4B47-8884-DB7F8F954360}" destId="{27DA27E9-BDEC-054B-AEE2-FAC684034D07}" srcOrd="1" destOrd="0" presId="urn:microsoft.com/office/officeart/2005/8/layout/hierarchy5"/>
    <dgm:cxn modelId="{C067E962-013C-5E48-8BA5-5CB9557FE9FD}" type="presParOf" srcId="{434E3D3B-1390-974F-B8DF-04934BA9873B}" destId="{4F2A73FA-8C9A-1248-82FA-775882D105AF}" srcOrd="5" destOrd="0" presId="urn:microsoft.com/office/officeart/2005/8/layout/hierarchy5"/>
    <dgm:cxn modelId="{AA50B7B4-4B5E-474C-B652-B4DBF704E9D6}" type="presParOf" srcId="{4F2A73FA-8C9A-1248-82FA-775882D105AF}" destId="{E8675138-DE0F-944C-A9A6-143164897C55}" srcOrd="0" destOrd="0" presId="urn:microsoft.com/office/officeart/2005/8/layout/hierarchy5"/>
    <dgm:cxn modelId="{5EE45832-466F-C44B-B31C-00A738F8F8F3}" type="presParOf" srcId="{434E3D3B-1390-974F-B8DF-04934BA9873B}" destId="{51F9C040-3105-834B-8370-BEFD24064009}" srcOrd="6" destOrd="0" presId="urn:microsoft.com/office/officeart/2005/8/layout/hierarchy5"/>
    <dgm:cxn modelId="{258E478D-98D5-1A40-A3BB-5DCEAB56306A}" type="presParOf" srcId="{51F9C040-3105-834B-8370-BEFD24064009}" destId="{881F914A-C594-EC4C-9284-155160950B2D}" srcOrd="0" destOrd="0" presId="urn:microsoft.com/office/officeart/2005/8/layout/hierarchy5"/>
    <dgm:cxn modelId="{7E59690F-FE46-CC47-A840-C70A053F110B}" type="presParOf" srcId="{51F9C040-3105-834B-8370-BEFD24064009}" destId="{128451DB-FCF0-764B-85A1-5C52FDAC99FF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CB669B-B642-EE44-8D52-EE4C618FD747}" type="doc">
      <dgm:prSet loTypeId="urn:microsoft.com/office/officeart/2005/8/layout/hierarchy5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8BEFD3-C161-4043-A5FF-72ABC51693CD}">
      <dgm:prSet phldrT="[Text]"/>
      <dgm:spPr/>
      <dgm:t>
        <a:bodyPr/>
        <a:lstStyle/>
        <a:p>
          <a:r>
            <a:rPr lang="en-US" dirty="0" smtClean="0"/>
            <a:t>Risk = </a:t>
          </a:r>
          <a:r>
            <a:rPr lang="en-US" dirty="0" err="1" smtClean="0"/>
            <a:t>f(x</a:t>
          </a:r>
          <a:r>
            <a:rPr lang="en-US" dirty="0" smtClean="0"/>
            <a:t>)</a:t>
          </a:r>
          <a:endParaRPr lang="en-US" dirty="0"/>
        </a:p>
      </dgm:t>
    </dgm:pt>
    <dgm:pt modelId="{114297CB-558A-B34F-80EC-01957F4AAFCF}" type="parTrans" cxnId="{756E07B9-CABB-B046-82C2-1B9F24274491}">
      <dgm:prSet/>
      <dgm:spPr/>
      <dgm:t>
        <a:bodyPr/>
        <a:lstStyle/>
        <a:p>
          <a:endParaRPr lang="en-US"/>
        </a:p>
      </dgm:t>
    </dgm:pt>
    <dgm:pt modelId="{F7172B41-BEE2-4640-BD8C-DBE25D335180}" type="sibTrans" cxnId="{756E07B9-CABB-B046-82C2-1B9F24274491}">
      <dgm:prSet/>
      <dgm:spPr/>
      <dgm:t>
        <a:bodyPr/>
        <a:lstStyle/>
        <a:p>
          <a:endParaRPr lang="en-US"/>
        </a:p>
      </dgm:t>
    </dgm:pt>
    <dgm:pt modelId="{7052DA60-A7F7-394E-92CD-B8EF802F9C72}">
      <dgm:prSet phldrT="[Text]"/>
      <dgm:spPr/>
      <dgm:t>
        <a:bodyPr/>
        <a:lstStyle/>
        <a:p>
          <a:r>
            <a:rPr lang="en-US" dirty="0" smtClean="0"/>
            <a:t>New Science</a:t>
          </a:r>
          <a:endParaRPr lang="en-US" dirty="0"/>
        </a:p>
      </dgm:t>
    </dgm:pt>
    <dgm:pt modelId="{6C9B8D71-E70E-B540-9EA5-B4359F8AFE53}" type="parTrans" cxnId="{FD422BCA-1E06-CE46-91E0-007419CDA591}">
      <dgm:prSet/>
      <dgm:spPr/>
      <dgm:t>
        <a:bodyPr/>
        <a:lstStyle/>
        <a:p>
          <a:endParaRPr lang="en-US"/>
        </a:p>
      </dgm:t>
    </dgm:pt>
    <dgm:pt modelId="{D9B19608-3803-8B4D-89AE-BB712170EFB4}" type="sibTrans" cxnId="{FD422BCA-1E06-CE46-91E0-007419CDA591}">
      <dgm:prSet/>
      <dgm:spPr/>
      <dgm:t>
        <a:bodyPr/>
        <a:lstStyle/>
        <a:p>
          <a:endParaRPr lang="en-US"/>
        </a:p>
      </dgm:t>
    </dgm:pt>
    <dgm:pt modelId="{5C6D5DFB-4CE9-3840-9568-AC463CD993B5}">
      <dgm:prSet phldrT="[Text]"/>
      <dgm:spPr/>
      <dgm:t>
        <a:bodyPr/>
        <a:lstStyle/>
        <a:p>
          <a:r>
            <a:rPr lang="en-US" dirty="0" smtClean="0"/>
            <a:t>Risk &lt; </a:t>
          </a:r>
          <a:r>
            <a:rPr lang="en-US" dirty="0" err="1" smtClean="0"/>
            <a:t>f(x</a:t>
          </a:r>
          <a:r>
            <a:rPr lang="en-US" dirty="0" smtClean="0"/>
            <a:t>)</a:t>
          </a:r>
          <a:endParaRPr lang="en-US" dirty="0"/>
        </a:p>
      </dgm:t>
    </dgm:pt>
    <dgm:pt modelId="{64AD4FA9-D80A-A040-B3E5-C9588337CFE7}" type="parTrans" cxnId="{84DC6011-53CC-2D45-B2FE-844EC5DC54A4}">
      <dgm:prSet/>
      <dgm:spPr/>
      <dgm:t>
        <a:bodyPr/>
        <a:lstStyle/>
        <a:p>
          <a:endParaRPr lang="en-US"/>
        </a:p>
      </dgm:t>
    </dgm:pt>
    <dgm:pt modelId="{4519CF64-1750-7C47-A456-40828C998CD9}" type="sibTrans" cxnId="{84DC6011-53CC-2D45-B2FE-844EC5DC54A4}">
      <dgm:prSet/>
      <dgm:spPr/>
      <dgm:t>
        <a:bodyPr/>
        <a:lstStyle/>
        <a:p>
          <a:endParaRPr lang="en-US"/>
        </a:p>
      </dgm:t>
    </dgm:pt>
    <dgm:pt modelId="{414DBB65-5333-1A42-8AE3-3BE5C8F2638B}">
      <dgm:prSet phldrT="[Text]"/>
      <dgm:spPr/>
      <dgm:t>
        <a:bodyPr/>
        <a:lstStyle/>
        <a:p>
          <a:r>
            <a:rPr lang="en-US" dirty="0" smtClean="0"/>
            <a:t>Risk &gt; </a:t>
          </a:r>
          <a:r>
            <a:rPr lang="en-US" dirty="0" err="1" smtClean="0"/>
            <a:t>f(x</a:t>
          </a:r>
          <a:r>
            <a:rPr lang="en-US" dirty="0" smtClean="0"/>
            <a:t>)</a:t>
          </a:r>
          <a:endParaRPr lang="en-US" dirty="0"/>
        </a:p>
      </dgm:t>
    </dgm:pt>
    <dgm:pt modelId="{4322864B-EEC9-5D4A-B3B4-5751FAD99378}" type="parTrans" cxnId="{58564CB1-72A2-F149-B31E-3396854058A3}">
      <dgm:prSet/>
      <dgm:spPr/>
      <dgm:t>
        <a:bodyPr/>
        <a:lstStyle/>
        <a:p>
          <a:endParaRPr lang="en-US"/>
        </a:p>
      </dgm:t>
    </dgm:pt>
    <dgm:pt modelId="{31D4DADC-A3EC-4F41-A5D5-EE1AA328B817}" type="sibTrans" cxnId="{58564CB1-72A2-F149-B31E-3396854058A3}">
      <dgm:prSet/>
      <dgm:spPr/>
      <dgm:t>
        <a:bodyPr/>
        <a:lstStyle/>
        <a:p>
          <a:endParaRPr lang="en-US"/>
        </a:p>
      </dgm:t>
    </dgm:pt>
    <dgm:pt modelId="{973A2495-1327-2345-8BBA-991742C18E6F}">
      <dgm:prSet phldrT="[Text]"/>
      <dgm:spPr/>
      <dgm:t>
        <a:bodyPr/>
        <a:lstStyle/>
        <a:p>
          <a:r>
            <a:rPr lang="en-US" dirty="0" smtClean="0"/>
            <a:t>No New Science</a:t>
          </a:r>
          <a:endParaRPr lang="en-US" dirty="0"/>
        </a:p>
      </dgm:t>
    </dgm:pt>
    <dgm:pt modelId="{6E3E919B-4D97-E740-9784-A7C737A1002D}" type="parTrans" cxnId="{22837F73-8266-BB45-85F6-BFC146E2A3C7}">
      <dgm:prSet/>
      <dgm:spPr/>
      <dgm:t>
        <a:bodyPr/>
        <a:lstStyle/>
        <a:p>
          <a:endParaRPr lang="en-US"/>
        </a:p>
      </dgm:t>
    </dgm:pt>
    <dgm:pt modelId="{FF56AE4F-150E-CA4C-90C4-C4B6DD9F5C68}" type="sibTrans" cxnId="{22837F73-8266-BB45-85F6-BFC146E2A3C7}">
      <dgm:prSet/>
      <dgm:spPr/>
      <dgm:t>
        <a:bodyPr/>
        <a:lstStyle/>
        <a:p>
          <a:endParaRPr lang="en-US"/>
        </a:p>
      </dgm:t>
    </dgm:pt>
    <dgm:pt modelId="{2CF639DC-AB84-7746-9061-0EA527584D31}">
      <dgm:prSet phldrT="[Text]"/>
      <dgm:spPr/>
      <dgm:t>
        <a:bodyPr/>
        <a:lstStyle/>
        <a:p>
          <a:r>
            <a:rPr lang="en-US" dirty="0" smtClean="0"/>
            <a:t>Risk = </a:t>
          </a:r>
          <a:r>
            <a:rPr lang="en-US" dirty="0" err="1" smtClean="0"/>
            <a:t>f(x</a:t>
          </a:r>
          <a:r>
            <a:rPr lang="en-US" dirty="0" smtClean="0"/>
            <a:t>)</a:t>
          </a:r>
          <a:endParaRPr lang="en-US" dirty="0"/>
        </a:p>
      </dgm:t>
    </dgm:pt>
    <dgm:pt modelId="{885E78A9-357B-724C-B169-3A2F7D58BB09}" type="parTrans" cxnId="{3CD18CAA-3E5A-3D4E-9F6E-E0BBB24B0536}">
      <dgm:prSet/>
      <dgm:spPr/>
      <dgm:t>
        <a:bodyPr/>
        <a:lstStyle/>
        <a:p>
          <a:endParaRPr lang="en-US"/>
        </a:p>
      </dgm:t>
    </dgm:pt>
    <dgm:pt modelId="{A0D834C7-9C32-F747-89C9-334A74C74193}" type="sibTrans" cxnId="{3CD18CAA-3E5A-3D4E-9F6E-E0BBB24B0536}">
      <dgm:prSet/>
      <dgm:spPr/>
      <dgm:t>
        <a:bodyPr/>
        <a:lstStyle/>
        <a:p>
          <a:endParaRPr lang="en-US"/>
        </a:p>
      </dgm:t>
    </dgm:pt>
    <dgm:pt modelId="{8C0D9006-1489-F94C-A964-8D722FEDB0D5}">
      <dgm:prSet phldrT="[Text]"/>
      <dgm:spPr/>
      <dgm:t>
        <a:bodyPr/>
        <a:lstStyle/>
        <a:p>
          <a:r>
            <a:rPr lang="en-US" dirty="0" smtClean="0"/>
            <a:t>Change</a:t>
          </a:r>
          <a:br>
            <a:rPr lang="en-US" dirty="0" smtClean="0"/>
          </a:br>
          <a:r>
            <a:rPr lang="en-US" dirty="0" smtClean="0"/>
            <a:t>in risk?</a:t>
          </a:r>
          <a:endParaRPr lang="en-US" dirty="0"/>
        </a:p>
      </dgm:t>
    </dgm:pt>
    <dgm:pt modelId="{5554F343-2A37-BC41-8F4B-D41FA11332F0}" type="parTrans" cxnId="{B0F80B2E-027A-3542-9858-8B35C0D325A9}">
      <dgm:prSet/>
      <dgm:spPr/>
      <dgm:t>
        <a:bodyPr/>
        <a:lstStyle/>
        <a:p>
          <a:endParaRPr lang="en-US"/>
        </a:p>
      </dgm:t>
    </dgm:pt>
    <dgm:pt modelId="{37C4D72A-09F1-CA47-96CE-6413DB4F971C}" type="sibTrans" cxnId="{B0F80B2E-027A-3542-9858-8B35C0D325A9}">
      <dgm:prSet/>
      <dgm:spPr/>
      <dgm:t>
        <a:bodyPr/>
        <a:lstStyle/>
        <a:p>
          <a:endParaRPr lang="en-US"/>
        </a:p>
      </dgm:t>
    </dgm:pt>
    <dgm:pt modelId="{704887D2-88FF-7D46-935B-4BBA3C65B8F9}">
      <dgm:prSet phldrT="[Text]"/>
      <dgm:spPr/>
      <dgm:t>
        <a:bodyPr/>
        <a:lstStyle/>
        <a:p>
          <a:r>
            <a:rPr lang="en-US" dirty="0" smtClean="0"/>
            <a:t>Yes; standard weakened</a:t>
          </a:r>
          <a:endParaRPr lang="en-US" dirty="0"/>
        </a:p>
      </dgm:t>
    </dgm:pt>
    <dgm:pt modelId="{8DCC5D55-1D0C-8040-A2B8-5FA7A6D1AB43}" type="parTrans" cxnId="{8D735A64-2E98-134C-A90D-55113A5E0361}">
      <dgm:prSet/>
      <dgm:spPr/>
      <dgm:t>
        <a:bodyPr/>
        <a:lstStyle/>
        <a:p>
          <a:endParaRPr lang="en-US"/>
        </a:p>
      </dgm:t>
    </dgm:pt>
    <dgm:pt modelId="{FD6B11A4-7FBB-3D48-8AFA-77603A3770B3}" type="sibTrans" cxnId="{8D735A64-2E98-134C-A90D-55113A5E0361}">
      <dgm:prSet/>
      <dgm:spPr/>
      <dgm:t>
        <a:bodyPr/>
        <a:lstStyle/>
        <a:p>
          <a:endParaRPr lang="en-US"/>
        </a:p>
      </dgm:t>
    </dgm:pt>
    <dgm:pt modelId="{79513E08-35A5-4946-AAEE-D9E87537AE60}">
      <dgm:prSet phldrT="[Text]"/>
      <dgm:spPr/>
      <dgm:t>
        <a:bodyPr/>
        <a:lstStyle/>
        <a:p>
          <a:r>
            <a:rPr lang="en-US" dirty="0" smtClean="0"/>
            <a:t>No; new data ignored</a:t>
          </a:r>
          <a:endParaRPr lang="en-US" dirty="0"/>
        </a:p>
      </dgm:t>
    </dgm:pt>
    <dgm:pt modelId="{7AF49AED-661A-5B48-BFDD-DA738C5F3090}" type="parTrans" cxnId="{F63C2185-E09E-6848-813C-2905D2F6A0A4}">
      <dgm:prSet/>
      <dgm:spPr/>
      <dgm:t>
        <a:bodyPr/>
        <a:lstStyle/>
        <a:p>
          <a:endParaRPr lang="en-US"/>
        </a:p>
      </dgm:t>
    </dgm:pt>
    <dgm:pt modelId="{50A9A089-6E5B-1941-AAD9-D959F967DD32}" type="sibTrans" cxnId="{F63C2185-E09E-6848-813C-2905D2F6A0A4}">
      <dgm:prSet/>
      <dgm:spPr/>
      <dgm:t>
        <a:bodyPr/>
        <a:lstStyle/>
        <a:p>
          <a:endParaRPr lang="en-US"/>
        </a:p>
      </dgm:t>
    </dgm:pt>
    <dgm:pt modelId="{1B95173E-7D0F-BD4C-BF06-3B9B54641974}">
      <dgm:prSet phldrT="[Text]"/>
      <dgm:spPr/>
      <dgm:t>
        <a:bodyPr/>
        <a:lstStyle/>
        <a:p>
          <a:r>
            <a:rPr lang="en-US" dirty="0" smtClean="0"/>
            <a:t>Yes; standard tightened</a:t>
          </a:r>
          <a:endParaRPr lang="en-US" dirty="0"/>
        </a:p>
      </dgm:t>
    </dgm:pt>
    <dgm:pt modelId="{5D660C23-B354-CF41-B72B-135757C15DB0}" type="parTrans" cxnId="{1DC2CA65-8B46-474B-83D7-A635F93F96D8}">
      <dgm:prSet/>
      <dgm:spPr/>
      <dgm:t>
        <a:bodyPr/>
        <a:lstStyle/>
        <a:p>
          <a:endParaRPr lang="en-US"/>
        </a:p>
      </dgm:t>
    </dgm:pt>
    <dgm:pt modelId="{B0B2B336-9394-E048-8B40-8CFCE780DE30}" type="sibTrans" cxnId="{1DC2CA65-8B46-474B-83D7-A635F93F96D8}">
      <dgm:prSet/>
      <dgm:spPr/>
      <dgm:t>
        <a:bodyPr/>
        <a:lstStyle/>
        <a:p>
          <a:endParaRPr lang="en-US"/>
        </a:p>
      </dgm:t>
    </dgm:pt>
    <dgm:pt modelId="{AA89403A-BDBA-5440-8B73-39795DD7C72C}">
      <dgm:prSet phldrT="[Text]"/>
      <dgm:spPr/>
      <dgm:t>
        <a:bodyPr/>
        <a:lstStyle/>
        <a:p>
          <a:r>
            <a:rPr lang="en-US" dirty="0" smtClean="0"/>
            <a:t>No</a:t>
          </a:r>
          <a:endParaRPr lang="en-US" dirty="0"/>
        </a:p>
      </dgm:t>
    </dgm:pt>
    <dgm:pt modelId="{FD705D15-2ABA-6847-800B-9E7181E0D1E8}" type="parTrans" cxnId="{019ECC85-9C2E-8A4D-B2C8-834E1CAB373E}">
      <dgm:prSet/>
      <dgm:spPr/>
      <dgm:t>
        <a:bodyPr/>
        <a:lstStyle/>
        <a:p>
          <a:endParaRPr lang="en-US"/>
        </a:p>
      </dgm:t>
    </dgm:pt>
    <dgm:pt modelId="{026647AE-57D5-F84D-830A-112EE38BB956}" type="sibTrans" cxnId="{019ECC85-9C2E-8A4D-B2C8-834E1CAB373E}">
      <dgm:prSet/>
      <dgm:spPr/>
      <dgm:t>
        <a:bodyPr/>
        <a:lstStyle/>
        <a:p>
          <a:endParaRPr lang="en-US"/>
        </a:p>
      </dgm:t>
    </dgm:pt>
    <dgm:pt modelId="{B0B0A70C-9433-C94F-B8DB-0DA6043071B1}">
      <dgm:prSet phldrT="[Text]"/>
      <dgm:spPr/>
      <dgm:t>
        <a:bodyPr/>
        <a:lstStyle/>
        <a:p>
          <a:r>
            <a:rPr lang="en-US" dirty="0" smtClean="0"/>
            <a:t>Change in decision?</a:t>
          </a:r>
          <a:endParaRPr lang="en-US" dirty="0"/>
        </a:p>
      </dgm:t>
    </dgm:pt>
    <dgm:pt modelId="{A28F24F4-6075-3540-AD55-469E01A9E707}" type="parTrans" cxnId="{4031402E-0A8C-694E-A492-411D3EF35853}">
      <dgm:prSet/>
      <dgm:spPr/>
      <dgm:t>
        <a:bodyPr/>
        <a:lstStyle/>
        <a:p>
          <a:endParaRPr lang="en-US"/>
        </a:p>
      </dgm:t>
    </dgm:pt>
    <dgm:pt modelId="{71C09B85-EBBC-9442-83CE-3742EDB24EFD}" type="sibTrans" cxnId="{4031402E-0A8C-694E-A492-411D3EF35853}">
      <dgm:prSet/>
      <dgm:spPr/>
      <dgm:t>
        <a:bodyPr/>
        <a:lstStyle/>
        <a:p>
          <a:endParaRPr lang="en-US"/>
        </a:p>
      </dgm:t>
    </dgm:pt>
    <dgm:pt modelId="{5147DECF-455B-1444-803E-782934F72EF9}">
      <dgm:prSet phldrT="[Text]"/>
      <dgm:spPr/>
      <dgm:t>
        <a:bodyPr/>
        <a:lstStyle/>
        <a:p>
          <a:r>
            <a:rPr lang="en-US" dirty="0" smtClean="0"/>
            <a:t>No; new data ignored</a:t>
          </a:r>
          <a:endParaRPr lang="en-US" dirty="0"/>
        </a:p>
      </dgm:t>
    </dgm:pt>
    <dgm:pt modelId="{73AE6DAE-D7C7-8347-B050-E504D9F950FD}" type="parTrans" cxnId="{6384EC4B-0EDF-A041-89B0-EF363266252A}">
      <dgm:prSet/>
      <dgm:spPr/>
      <dgm:t>
        <a:bodyPr/>
        <a:lstStyle/>
        <a:p>
          <a:endParaRPr lang="en-US"/>
        </a:p>
      </dgm:t>
    </dgm:pt>
    <dgm:pt modelId="{236FCB61-E12F-AB4E-8045-B87C65C505B5}" type="sibTrans" cxnId="{6384EC4B-0EDF-A041-89B0-EF363266252A}">
      <dgm:prSet/>
      <dgm:spPr/>
      <dgm:t>
        <a:bodyPr/>
        <a:lstStyle/>
        <a:p>
          <a:endParaRPr lang="en-US"/>
        </a:p>
      </dgm:t>
    </dgm:pt>
    <dgm:pt modelId="{98C2E961-B1A7-CF4D-816C-537B7309DBED}">
      <dgm:prSet phldrT="[Text]"/>
      <dgm:spPr/>
      <dgm:t>
        <a:bodyPr/>
        <a:lstStyle/>
        <a:p>
          <a:r>
            <a:rPr lang="en-US" dirty="0" smtClean="0"/>
            <a:t>Get more data?</a:t>
          </a:r>
          <a:endParaRPr lang="en-US" dirty="0"/>
        </a:p>
      </dgm:t>
    </dgm:pt>
    <dgm:pt modelId="{A92150E2-F041-2648-B2F2-5CEBF8DE8F66}" type="sibTrans" cxnId="{4AF64CE5-8E34-CB48-9931-EC59C9CD696C}">
      <dgm:prSet/>
      <dgm:spPr/>
      <dgm:t>
        <a:bodyPr/>
        <a:lstStyle/>
        <a:p>
          <a:endParaRPr lang="en-US"/>
        </a:p>
      </dgm:t>
    </dgm:pt>
    <dgm:pt modelId="{83E84962-57FC-4C47-B431-E5263C2225AE}" type="parTrans" cxnId="{4AF64CE5-8E34-CB48-9931-EC59C9CD696C}">
      <dgm:prSet/>
      <dgm:spPr/>
      <dgm:t>
        <a:bodyPr/>
        <a:lstStyle/>
        <a:p>
          <a:endParaRPr lang="en-US"/>
        </a:p>
      </dgm:t>
    </dgm:pt>
    <dgm:pt modelId="{41E3233D-843A-DA47-BA3C-E36325E43F94}">
      <dgm:prSet/>
      <dgm:spPr/>
      <dgm:t>
        <a:bodyPr/>
        <a:lstStyle/>
        <a:p>
          <a:r>
            <a:rPr lang="en-US" dirty="0" smtClean="0"/>
            <a:t>Precautionary risk assessment</a:t>
          </a:r>
          <a:endParaRPr lang="en-US" dirty="0"/>
        </a:p>
      </dgm:t>
    </dgm:pt>
    <dgm:pt modelId="{0128469F-F1B0-AA49-BC38-8CC29D474A93}" type="sibTrans" cxnId="{2B1F994A-5D53-7441-A332-3B1B689458CF}">
      <dgm:prSet/>
      <dgm:spPr/>
      <dgm:t>
        <a:bodyPr/>
        <a:lstStyle/>
        <a:p>
          <a:endParaRPr lang="en-US"/>
        </a:p>
      </dgm:t>
    </dgm:pt>
    <dgm:pt modelId="{614C0E81-9D84-0B4C-934F-EA6D1DB4B091}" type="parTrans" cxnId="{2B1F994A-5D53-7441-A332-3B1B689458CF}">
      <dgm:prSet/>
      <dgm:spPr/>
      <dgm:t>
        <a:bodyPr/>
        <a:lstStyle/>
        <a:p>
          <a:endParaRPr lang="en-US"/>
        </a:p>
      </dgm:t>
    </dgm:pt>
    <dgm:pt modelId="{3D834262-72D2-674C-AB96-6D0011B49416}" type="pres">
      <dgm:prSet presAssocID="{06CB669B-B642-EE44-8D52-EE4C618FD74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A42F98B-FF13-9647-B453-68DB6BDAE8EA}" type="pres">
      <dgm:prSet presAssocID="{06CB669B-B642-EE44-8D52-EE4C618FD747}" presName="hierFlow" presStyleCnt="0"/>
      <dgm:spPr/>
    </dgm:pt>
    <dgm:pt modelId="{08F72FA6-0F19-4F43-9394-888D86861156}" type="pres">
      <dgm:prSet presAssocID="{06CB669B-B642-EE44-8D52-EE4C618FD747}" presName="firstBuf" presStyleCnt="0"/>
      <dgm:spPr/>
    </dgm:pt>
    <dgm:pt modelId="{64D71B1E-EC14-7B42-8996-8C9308F319E3}" type="pres">
      <dgm:prSet presAssocID="{06CB669B-B642-EE44-8D52-EE4C618FD74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EBFD624-9AF9-D242-B1AF-388A14820358}" type="pres">
      <dgm:prSet presAssocID="{CD8BEFD3-C161-4043-A5FF-72ABC51693CD}" presName="Name17" presStyleCnt="0"/>
      <dgm:spPr/>
    </dgm:pt>
    <dgm:pt modelId="{6EC655B5-C76A-F446-BF4C-17601957211D}" type="pres">
      <dgm:prSet presAssocID="{CD8BEFD3-C161-4043-A5FF-72ABC51693CD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CE4D45-7EFE-AF48-B0B1-56C0792203C5}" type="pres">
      <dgm:prSet presAssocID="{CD8BEFD3-C161-4043-A5FF-72ABC51693CD}" presName="hierChild2" presStyleCnt="0"/>
      <dgm:spPr/>
    </dgm:pt>
    <dgm:pt modelId="{625A8FB2-6499-4948-BACC-9122CB1092D0}" type="pres">
      <dgm:prSet presAssocID="{6C9B8D71-E70E-B540-9EA5-B4359F8AFE53}" presName="Name25" presStyleLbl="parChTrans1D2" presStyleIdx="0" presStyleCnt="2"/>
      <dgm:spPr/>
    </dgm:pt>
    <dgm:pt modelId="{DCCA5F05-A4B4-8D4E-8D22-B4223D2A1EFB}" type="pres">
      <dgm:prSet presAssocID="{6C9B8D71-E70E-B540-9EA5-B4359F8AFE53}" presName="connTx" presStyleLbl="parChTrans1D2" presStyleIdx="0" presStyleCnt="2"/>
      <dgm:spPr/>
    </dgm:pt>
    <dgm:pt modelId="{9D978FCD-3F02-8843-806C-AFE096CBCDB9}" type="pres">
      <dgm:prSet presAssocID="{7052DA60-A7F7-394E-92CD-B8EF802F9C72}" presName="Name30" presStyleCnt="0"/>
      <dgm:spPr/>
    </dgm:pt>
    <dgm:pt modelId="{9194E5D4-6204-FE40-9752-8391713479CA}" type="pres">
      <dgm:prSet presAssocID="{7052DA60-A7F7-394E-92CD-B8EF802F9C72}" presName="level2Shape" presStyleLbl="node2" presStyleIdx="0" presStyleCnt="2"/>
      <dgm:spPr/>
      <dgm:t>
        <a:bodyPr/>
        <a:lstStyle/>
        <a:p>
          <a:endParaRPr lang="en-US"/>
        </a:p>
      </dgm:t>
    </dgm:pt>
    <dgm:pt modelId="{F0455B4F-F4C5-AF4C-BC16-E784126E1899}" type="pres">
      <dgm:prSet presAssocID="{7052DA60-A7F7-394E-92CD-B8EF802F9C72}" presName="hierChild3" presStyleCnt="0"/>
      <dgm:spPr/>
    </dgm:pt>
    <dgm:pt modelId="{B7851555-FB56-DC4D-B8E1-1A03BFFEF091}" type="pres">
      <dgm:prSet presAssocID="{64AD4FA9-D80A-A040-B3E5-C9588337CFE7}" presName="Name25" presStyleLbl="parChTrans1D3" presStyleIdx="0" presStyleCnt="3"/>
      <dgm:spPr/>
    </dgm:pt>
    <dgm:pt modelId="{5252DFA3-B409-354A-924E-C80723EDF6F9}" type="pres">
      <dgm:prSet presAssocID="{64AD4FA9-D80A-A040-B3E5-C9588337CFE7}" presName="connTx" presStyleLbl="parChTrans1D3" presStyleIdx="0" presStyleCnt="3"/>
      <dgm:spPr/>
    </dgm:pt>
    <dgm:pt modelId="{8D128BE3-8C53-8945-AAC7-900B3190F55F}" type="pres">
      <dgm:prSet presAssocID="{5C6D5DFB-4CE9-3840-9568-AC463CD993B5}" presName="Name30" presStyleCnt="0"/>
      <dgm:spPr/>
    </dgm:pt>
    <dgm:pt modelId="{B36C2A33-1642-0E4F-ACBC-9EB18137856A}" type="pres">
      <dgm:prSet presAssocID="{5C6D5DFB-4CE9-3840-9568-AC463CD993B5}" presName="level2Shape" presStyleLbl="node3" presStyleIdx="0" presStyleCnt="3"/>
      <dgm:spPr/>
      <dgm:t>
        <a:bodyPr/>
        <a:lstStyle/>
        <a:p>
          <a:endParaRPr lang="en-US"/>
        </a:p>
      </dgm:t>
    </dgm:pt>
    <dgm:pt modelId="{3435AA55-6798-FC4A-AC6D-B73CAAA938CE}" type="pres">
      <dgm:prSet presAssocID="{5C6D5DFB-4CE9-3840-9568-AC463CD993B5}" presName="hierChild3" presStyleCnt="0"/>
      <dgm:spPr/>
    </dgm:pt>
    <dgm:pt modelId="{ED463CFB-6CB8-D948-9E70-F28A634560B9}" type="pres">
      <dgm:prSet presAssocID="{7AF49AED-661A-5B48-BFDD-DA738C5F3090}" presName="Name25" presStyleLbl="parChTrans1D4" presStyleIdx="0" presStyleCnt="5"/>
      <dgm:spPr/>
    </dgm:pt>
    <dgm:pt modelId="{D8702B95-2F5D-E84C-B639-4D8DF9F31E21}" type="pres">
      <dgm:prSet presAssocID="{7AF49AED-661A-5B48-BFDD-DA738C5F3090}" presName="connTx" presStyleLbl="parChTrans1D4" presStyleIdx="0" presStyleCnt="5"/>
      <dgm:spPr/>
    </dgm:pt>
    <dgm:pt modelId="{FC8AA231-B9B3-2F40-A73A-6B93157A5D25}" type="pres">
      <dgm:prSet presAssocID="{79513E08-35A5-4946-AAEE-D9E87537AE60}" presName="Name30" presStyleCnt="0"/>
      <dgm:spPr/>
    </dgm:pt>
    <dgm:pt modelId="{43E104E8-0D00-AA4C-BB21-051F183CC828}" type="pres">
      <dgm:prSet presAssocID="{79513E08-35A5-4946-AAEE-D9E87537AE60}" presName="level2Shape" presStyleLbl="node4" presStyleIdx="0" presStyleCnt="5"/>
      <dgm:spPr/>
      <dgm:t>
        <a:bodyPr/>
        <a:lstStyle/>
        <a:p>
          <a:endParaRPr lang="en-US"/>
        </a:p>
      </dgm:t>
    </dgm:pt>
    <dgm:pt modelId="{247C84CF-D7F8-1A48-91EF-BD390415BC1F}" type="pres">
      <dgm:prSet presAssocID="{79513E08-35A5-4946-AAEE-D9E87537AE60}" presName="hierChild3" presStyleCnt="0"/>
      <dgm:spPr/>
    </dgm:pt>
    <dgm:pt modelId="{ECB9D699-24A5-234C-9665-AAD1CFA9FA3F}" type="pres">
      <dgm:prSet presAssocID="{8DCC5D55-1D0C-8040-A2B8-5FA7A6D1AB43}" presName="Name25" presStyleLbl="parChTrans1D4" presStyleIdx="1" presStyleCnt="5"/>
      <dgm:spPr/>
    </dgm:pt>
    <dgm:pt modelId="{1BE6E6F2-8150-E145-BE4D-9904E63419DA}" type="pres">
      <dgm:prSet presAssocID="{8DCC5D55-1D0C-8040-A2B8-5FA7A6D1AB43}" presName="connTx" presStyleLbl="parChTrans1D4" presStyleIdx="1" presStyleCnt="5"/>
      <dgm:spPr/>
    </dgm:pt>
    <dgm:pt modelId="{A932FDA2-7624-EA46-8850-74276E636AB3}" type="pres">
      <dgm:prSet presAssocID="{704887D2-88FF-7D46-935B-4BBA3C65B8F9}" presName="Name30" presStyleCnt="0"/>
      <dgm:spPr/>
    </dgm:pt>
    <dgm:pt modelId="{824805AD-C06A-674C-BE52-7097197D6AF1}" type="pres">
      <dgm:prSet presAssocID="{704887D2-88FF-7D46-935B-4BBA3C65B8F9}" presName="level2Shape" presStyleLbl="node4" presStyleIdx="1" presStyleCnt="5"/>
      <dgm:spPr/>
      <dgm:t>
        <a:bodyPr/>
        <a:lstStyle/>
        <a:p>
          <a:endParaRPr lang="en-US"/>
        </a:p>
      </dgm:t>
    </dgm:pt>
    <dgm:pt modelId="{94A0C36D-E73E-7345-852A-C9249FF6ED15}" type="pres">
      <dgm:prSet presAssocID="{704887D2-88FF-7D46-935B-4BBA3C65B8F9}" presName="hierChild3" presStyleCnt="0"/>
      <dgm:spPr/>
    </dgm:pt>
    <dgm:pt modelId="{5427AC41-FF7C-174C-BDEF-A5C04266D03C}" type="pres">
      <dgm:prSet presAssocID="{4322864B-EEC9-5D4A-B3B4-5751FAD99378}" presName="Name25" presStyleLbl="parChTrans1D3" presStyleIdx="1" presStyleCnt="3"/>
      <dgm:spPr/>
    </dgm:pt>
    <dgm:pt modelId="{38AD401E-8019-2E44-98FA-B25142A9E4FE}" type="pres">
      <dgm:prSet presAssocID="{4322864B-EEC9-5D4A-B3B4-5751FAD99378}" presName="connTx" presStyleLbl="parChTrans1D3" presStyleIdx="1" presStyleCnt="3"/>
      <dgm:spPr/>
    </dgm:pt>
    <dgm:pt modelId="{1BDCF4B2-DB16-BF41-969B-8A1A7C78E33E}" type="pres">
      <dgm:prSet presAssocID="{414DBB65-5333-1A42-8AE3-3BE5C8F2638B}" presName="Name30" presStyleCnt="0"/>
      <dgm:spPr/>
    </dgm:pt>
    <dgm:pt modelId="{D802AB76-4BAC-E34A-8C6C-06E015A48EB4}" type="pres">
      <dgm:prSet presAssocID="{414DBB65-5333-1A42-8AE3-3BE5C8F2638B}" presName="level2Shape" presStyleLbl="node3" presStyleIdx="1" presStyleCnt="3"/>
      <dgm:spPr/>
      <dgm:t>
        <a:bodyPr/>
        <a:lstStyle/>
        <a:p>
          <a:endParaRPr lang="en-US"/>
        </a:p>
      </dgm:t>
    </dgm:pt>
    <dgm:pt modelId="{E81215BF-7784-C448-B931-02E119790FBF}" type="pres">
      <dgm:prSet presAssocID="{414DBB65-5333-1A42-8AE3-3BE5C8F2638B}" presName="hierChild3" presStyleCnt="0"/>
      <dgm:spPr/>
    </dgm:pt>
    <dgm:pt modelId="{D0FF27C7-4FB3-C241-A52A-C7FEEB488639}" type="pres">
      <dgm:prSet presAssocID="{73AE6DAE-D7C7-8347-B050-E504D9F950FD}" presName="Name25" presStyleLbl="parChTrans1D4" presStyleIdx="2" presStyleCnt="5"/>
      <dgm:spPr/>
    </dgm:pt>
    <dgm:pt modelId="{2865C681-4C33-B34A-AE83-F49DB1EAD5A9}" type="pres">
      <dgm:prSet presAssocID="{73AE6DAE-D7C7-8347-B050-E504D9F950FD}" presName="connTx" presStyleLbl="parChTrans1D4" presStyleIdx="2" presStyleCnt="5"/>
      <dgm:spPr/>
    </dgm:pt>
    <dgm:pt modelId="{3B5B68A5-6A42-7E47-A562-7E061EE554AC}" type="pres">
      <dgm:prSet presAssocID="{5147DECF-455B-1444-803E-782934F72EF9}" presName="Name30" presStyleCnt="0"/>
      <dgm:spPr/>
    </dgm:pt>
    <dgm:pt modelId="{9BD258C9-7B2E-FB44-B524-9BCE5623BEDD}" type="pres">
      <dgm:prSet presAssocID="{5147DECF-455B-1444-803E-782934F72EF9}" presName="level2Shape" presStyleLbl="node4" presStyleIdx="2" presStyleCnt="5"/>
      <dgm:spPr/>
      <dgm:t>
        <a:bodyPr/>
        <a:lstStyle/>
        <a:p>
          <a:endParaRPr lang="en-US"/>
        </a:p>
      </dgm:t>
    </dgm:pt>
    <dgm:pt modelId="{3D1A97E7-0E58-0A4A-98F9-729A0B094BC6}" type="pres">
      <dgm:prSet presAssocID="{5147DECF-455B-1444-803E-782934F72EF9}" presName="hierChild3" presStyleCnt="0"/>
      <dgm:spPr/>
    </dgm:pt>
    <dgm:pt modelId="{6458734A-2EA6-0C41-8FC3-D3D3ECD8BF96}" type="pres">
      <dgm:prSet presAssocID="{5D660C23-B354-CF41-B72B-135757C15DB0}" presName="Name25" presStyleLbl="parChTrans1D4" presStyleIdx="3" presStyleCnt="5"/>
      <dgm:spPr/>
    </dgm:pt>
    <dgm:pt modelId="{71122A80-BC40-9543-A2A8-ED27AE88D2DF}" type="pres">
      <dgm:prSet presAssocID="{5D660C23-B354-CF41-B72B-135757C15DB0}" presName="connTx" presStyleLbl="parChTrans1D4" presStyleIdx="3" presStyleCnt="5"/>
      <dgm:spPr/>
    </dgm:pt>
    <dgm:pt modelId="{59FAA178-8E52-534E-8410-E372F7D897CD}" type="pres">
      <dgm:prSet presAssocID="{1B95173E-7D0F-BD4C-BF06-3B9B54641974}" presName="Name30" presStyleCnt="0"/>
      <dgm:spPr/>
    </dgm:pt>
    <dgm:pt modelId="{7E5F4022-BCBD-8841-BEF2-A58151E81026}" type="pres">
      <dgm:prSet presAssocID="{1B95173E-7D0F-BD4C-BF06-3B9B54641974}" presName="level2Shape" presStyleLbl="node4" presStyleIdx="3" presStyleCnt="5"/>
      <dgm:spPr/>
    </dgm:pt>
    <dgm:pt modelId="{CFF64BFB-7F53-064E-9E62-D048A351AE05}" type="pres">
      <dgm:prSet presAssocID="{1B95173E-7D0F-BD4C-BF06-3B9B54641974}" presName="hierChild3" presStyleCnt="0"/>
      <dgm:spPr/>
    </dgm:pt>
    <dgm:pt modelId="{0F4D6C17-2754-2C47-AC05-071724417AF2}" type="pres">
      <dgm:prSet presAssocID="{6E3E919B-4D97-E740-9784-A7C737A1002D}" presName="Name25" presStyleLbl="parChTrans1D2" presStyleIdx="1" presStyleCnt="2"/>
      <dgm:spPr/>
    </dgm:pt>
    <dgm:pt modelId="{17B517CD-9B6F-D941-9112-E03C2208FE7F}" type="pres">
      <dgm:prSet presAssocID="{6E3E919B-4D97-E740-9784-A7C737A1002D}" presName="connTx" presStyleLbl="parChTrans1D2" presStyleIdx="1" presStyleCnt="2"/>
      <dgm:spPr/>
    </dgm:pt>
    <dgm:pt modelId="{C2F605FC-69E1-A749-8F14-616695C5B3D3}" type="pres">
      <dgm:prSet presAssocID="{973A2495-1327-2345-8BBA-991742C18E6F}" presName="Name30" presStyleCnt="0"/>
      <dgm:spPr/>
    </dgm:pt>
    <dgm:pt modelId="{C5B6EBC4-B033-5440-8C76-0348F120350D}" type="pres">
      <dgm:prSet presAssocID="{973A2495-1327-2345-8BBA-991742C18E6F}" presName="level2Shape" presStyleLbl="node2" presStyleIdx="1" presStyleCnt="2"/>
      <dgm:spPr/>
    </dgm:pt>
    <dgm:pt modelId="{E1C1382F-756B-E24B-B8A0-CD1DC655138B}" type="pres">
      <dgm:prSet presAssocID="{973A2495-1327-2345-8BBA-991742C18E6F}" presName="hierChild3" presStyleCnt="0"/>
      <dgm:spPr/>
    </dgm:pt>
    <dgm:pt modelId="{D8B594EB-BC92-D64C-BD26-56BCC0699D68}" type="pres">
      <dgm:prSet presAssocID="{885E78A9-357B-724C-B169-3A2F7D58BB09}" presName="Name25" presStyleLbl="parChTrans1D3" presStyleIdx="2" presStyleCnt="3"/>
      <dgm:spPr/>
    </dgm:pt>
    <dgm:pt modelId="{10A2A87D-A145-9B4B-A1FE-167F07F8466E}" type="pres">
      <dgm:prSet presAssocID="{885E78A9-357B-724C-B169-3A2F7D58BB09}" presName="connTx" presStyleLbl="parChTrans1D3" presStyleIdx="2" presStyleCnt="3"/>
      <dgm:spPr/>
    </dgm:pt>
    <dgm:pt modelId="{0D44E3DB-68F8-6B4E-89EF-CDB8A41F30F4}" type="pres">
      <dgm:prSet presAssocID="{2CF639DC-AB84-7746-9061-0EA527584D31}" presName="Name30" presStyleCnt="0"/>
      <dgm:spPr/>
    </dgm:pt>
    <dgm:pt modelId="{00B661D1-4E25-014B-9B23-78DFBA7CF90D}" type="pres">
      <dgm:prSet presAssocID="{2CF639DC-AB84-7746-9061-0EA527584D31}" presName="level2Shape" presStyleLbl="node3" presStyleIdx="2" presStyleCnt="3"/>
      <dgm:spPr/>
      <dgm:t>
        <a:bodyPr/>
        <a:lstStyle/>
        <a:p>
          <a:endParaRPr lang="en-US"/>
        </a:p>
      </dgm:t>
    </dgm:pt>
    <dgm:pt modelId="{9DDD2FE9-FBDD-8143-9E95-908F43E0E0EB}" type="pres">
      <dgm:prSet presAssocID="{2CF639DC-AB84-7746-9061-0EA527584D31}" presName="hierChild3" presStyleCnt="0"/>
      <dgm:spPr/>
    </dgm:pt>
    <dgm:pt modelId="{1D2123A7-4121-1441-B3DD-7A541C0CCCFB}" type="pres">
      <dgm:prSet presAssocID="{FD705D15-2ABA-6847-800B-9E7181E0D1E8}" presName="Name25" presStyleLbl="parChTrans1D4" presStyleIdx="4" presStyleCnt="5"/>
      <dgm:spPr/>
    </dgm:pt>
    <dgm:pt modelId="{04B417F8-6A49-E048-814A-093EEE2C2E21}" type="pres">
      <dgm:prSet presAssocID="{FD705D15-2ABA-6847-800B-9E7181E0D1E8}" presName="connTx" presStyleLbl="parChTrans1D4" presStyleIdx="4" presStyleCnt="5"/>
      <dgm:spPr/>
    </dgm:pt>
    <dgm:pt modelId="{02EEDEC9-8A30-D242-A159-6E8248C66E8D}" type="pres">
      <dgm:prSet presAssocID="{AA89403A-BDBA-5440-8B73-39795DD7C72C}" presName="Name30" presStyleCnt="0"/>
      <dgm:spPr/>
    </dgm:pt>
    <dgm:pt modelId="{1977FCA4-FA16-504E-9F5F-DAB5F8112235}" type="pres">
      <dgm:prSet presAssocID="{AA89403A-BDBA-5440-8B73-39795DD7C72C}" presName="level2Shape" presStyleLbl="node4" presStyleIdx="4" presStyleCnt="5"/>
      <dgm:spPr/>
      <dgm:t>
        <a:bodyPr/>
        <a:lstStyle/>
        <a:p>
          <a:endParaRPr lang="en-US"/>
        </a:p>
      </dgm:t>
    </dgm:pt>
    <dgm:pt modelId="{EBD72BE4-D491-F444-81BC-89381D5B3A35}" type="pres">
      <dgm:prSet presAssocID="{AA89403A-BDBA-5440-8B73-39795DD7C72C}" presName="hierChild3" presStyleCnt="0"/>
      <dgm:spPr/>
    </dgm:pt>
    <dgm:pt modelId="{434E3D3B-1390-974F-B8DF-04934BA9873B}" type="pres">
      <dgm:prSet presAssocID="{06CB669B-B642-EE44-8D52-EE4C618FD747}" presName="bgShapesFlow" presStyleCnt="0"/>
      <dgm:spPr/>
    </dgm:pt>
    <dgm:pt modelId="{4E8363D0-9679-E045-BB66-9F2C0909C0F4}" type="pres">
      <dgm:prSet presAssocID="{41E3233D-843A-DA47-BA3C-E36325E43F94}" presName="rectComp" presStyleCnt="0"/>
      <dgm:spPr/>
    </dgm:pt>
    <dgm:pt modelId="{3215BB17-2A9A-E541-B824-E73B16EA8A77}" type="pres">
      <dgm:prSet presAssocID="{41E3233D-843A-DA47-BA3C-E36325E43F94}" presName="bgRect" presStyleLbl="bgShp" presStyleIdx="0" presStyleCnt="4"/>
      <dgm:spPr/>
      <dgm:t>
        <a:bodyPr/>
        <a:lstStyle/>
        <a:p>
          <a:endParaRPr lang="en-US"/>
        </a:p>
      </dgm:t>
    </dgm:pt>
    <dgm:pt modelId="{86C453F9-3B13-F042-87D5-B9CE571C5ECB}" type="pres">
      <dgm:prSet presAssocID="{41E3233D-843A-DA47-BA3C-E36325E43F94}" presName="bgRectTx" presStyleLbl="bgShp" presStyleIdx="0" presStyleCnt="4">
        <dgm:presLayoutVars>
          <dgm:bulletEnabled val="1"/>
        </dgm:presLayoutVars>
      </dgm:prSet>
      <dgm:spPr/>
    </dgm:pt>
    <dgm:pt modelId="{60A7BA11-D6D3-F341-9421-507C00AC3F4B}" type="pres">
      <dgm:prSet presAssocID="{41E3233D-843A-DA47-BA3C-E36325E43F94}" presName="spComp" presStyleCnt="0"/>
      <dgm:spPr/>
    </dgm:pt>
    <dgm:pt modelId="{6B7D356B-35C7-2F40-89FC-84F49E493519}" type="pres">
      <dgm:prSet presAssocID="{41E3233D-843A-DA47-BA3C-E36325E43F94}" presName="hSp" presStyleCnt="0"/>
      <dgm:spPr/>
    </dgm:pt>
    <dgm:pt modelId="{BEE04911-2A04-9248-9B27-2740BC24DA15}" type="pres">
      <dgm:prSet presAssocID="{98C2E961-B1A7-CF4D-816C-537B7309DBED}" presName="rectComp" presStyleCnt="0"/>
      <dgm:spPr/>
    </dgm:pt>
    <dgm:pt modelId="{BF60A787-E540-2747-B0CA-94411B24B1BD}" type="pres">
      <dgm:prSet presAssocID="{98C2E961-B1A7-CF4D-816C-537B7309DBED}" presName="bgRect" presStyleLbl="bgShp" presStyleIdx="1" presStyleCnt="4"/>
      <dgm:spPr/>
      <dgm:t>
        <a:bodyPr/>
        <a:lstStyle/>
        <a:p>
          <a:endParaRPr lang="en-US"/>
        </a:p>
      </dgm:t>
    </dgm:pt>
    <dgm:pt modelId="{63F20F2E-F4FD-BB4F-A973-0C5FB36D4478}" type="pres">
      <dgm:prSet presAssocID="{98C2E961-B1A7-CF4D-816C-537B7309DBED}" presName="bgRectTx" presStyleLbl="bgShp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A6A995-A9F6-7443-8ED2-AE273C870B13}" type="pres">
      <dgm:prSet presAssocID="{98C2E961-B1A7-CF4D-816C-537B7309DBED}" presName="spComp" presStyleCnt="0"/>
      <dgm:spPr/>
    </dgm:pt>
    <dgm:pt modelId="{657AAA20-FC60-F04D-A4D8-0953C840CE52}" type="pres">
      <dgm:prSet presAssocID="{98C2E961-B1A7-CF4D-816C-537B7309DBED}" presName="hSp" presStyleCnt="0"/>
      <dgm:spPr/>
    </dgm:pt>
    <dgm:pt modelId="{E1B6BCE7-51A1-4B47-8884-DB7F8F954360}" type="pres">
      <dgm:prSet presAssocID="{8C0D9006-1489-F94C-A964-8D722FEDB0D5}" presName="rectComp" presStyleCnt="0"/>
      <dgm:spPr/>
    </dgm:pt>
    <dgm:pt modelId="{880E3575-99AF-5148-A76E-5FEC131DC0DA}" type="pres">
      <dgm:prSet presAssocID="{8C0D9006-1489-F94C-A964-8D722FEDB0D5}" presName="bgRect" presStyleLbl="bgShp" presStyleIdx="2" presStyleCnt="4"/>
      <dgm:spPr/>
      <dgm:t>
        <a:bodyPr/>
        <a:lstStyle/>
        <a:p>
          <a:endParaRPr lang="en-US"/>
        </a:p>
      </dgm:t>
    </dgm:pt>
    <dgm:pt modelId="{27DA27E9-BDEC-054B-AEE2-FAC684034D07}" type="pres">
      <dgm:prSet presAssocID="{8C0D9006-1489-F94C-A964-8D722FEDB0D5}" presName="bgRectTx" presStyleLbl="bgShp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2A73FA-8C9A-1248-82FA-775882D105AF}" type="pres">
      <dgm:prSet presAssocID="{8C0D9006-1489-F94C-A964-8D722FEDB0D5}" presName="spComp" presStyleCnt="0"/>
      <dgm:spPr/>
    </dgm:pt>
    <dgm:pt modelId="{E8675138-DE0F-944C-A9A6-143164897C55}" type="pres">
      <dgm:prSet presAssocID="{8C0D9006-1489-F94C-A964-8D722FEDB0D5}" presName="hSp" presStyleCnt="0"/>
      <dgm:spPr/>
    </dgm:pt>
    <dgm:pt modelId="{51F9C040-3105-834B-8370-BEFD24064009}" type="pres">
      <dgm:prSet presAssocID="{B0B0A70C-9433-C94F-B8DB-0DA6043071B1}" presName="rectComp" presStyleCnt="0"/>
      <dgm:spPr/>
    </dgm:pt>
    <dgm:pt modelId="{881F914A-C594-EC4C-9284-155160950B2D}" type="pres">
      <dgm:prSet presAssocID="{B0B0A70C-9433-C94F-B8DB-0DA6043071B1}" presName="bgRect" presStyleLbl="bgShp" presStyleIdx="3" presStyleCnt="4"/>
      <dgm:spPr/>
      <dgm:t>
        <a:bodyPr/>
        <a:lstStyle/>
        <a:p>
          <a:endParaRPr lang="en-US"/>
        </a:p>
      </dgm:t>
    </dgm:pt>
    <dgm:pt modelId="{128451DB-FCF0-764B-85A1-5C52FDAC99FF}" type="pres">
      <dgm:prSet presAssocID="{B0B0A70C-9433-C94F-B8DB-0DA6043071B1}" presName="bgRectTx" presStyleLbl="bgShp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837F73-8266-BB45-85F6-BFC146E2A3C7}" srcId="{CD8BEFD3-C161-4043-A5FF-72ABC51693CD}" destId="{973A2495-1327-2345-8BBA-991742C18E6F}" srcOrd="1" destOrd="0" parTransId="{6E3E919B-4D97-E740-9784-A7C737A1002D}" sibTransId="{FF56AE4F-150E-CA4C-90C4-C4B6DD9F5C68}"/>
    <dgm:cxn modelId="{1DC2CA65-8B46-474B-83D7-A635F93F96D8}" srcId="{414DBB65-5333-1A42-8AE3-3BE5C8F2638B}" destId="{1B95173E-7D0F-BD4C-BF06-3B9B54641974}" srcOrd="1" destOrd="0" parTransId="{5D660C23-B354-CF41-B72B-135757C15DB0}" sibTransId="{B0B2B336-9394-E048-8B40-8CFCE780DE30}"/>
    <dgm:cxn modelId="{C0F04985-3C2A-2B41-A71F-689704A70D57}" type="presOf" srcId="{79513E08-35A5-4946-AAEE-D9E87537AE60}" destId="{43E104E8-0D00-AA4C-BB21-051F183CC828}" srcOrd="0" destOrd="0" presId="urn:microsoft.com/office/officeart/2005/8/layout/hierarchy5"/>
    <dgm:cxn modelId="{D938261A-A55F-C34A-832D-88CF9D4B5370}" type="presOf" srcId="{8DCC5D55-1D0C-8040-A2B8-5FA7A6D1AB43}" destId="{ECB9D699-24A5-234C-9665-AAD1CFA9FA3F}" srcOrd="0" destOrd="0" presId="urn:microsoft.com/office/officeart/2005/8/layout/hierarchy5"/>
    <dgm:cxn modelId="{98AEB7A8-1326-1948-985B-85B94E6F13DD}" type="presOf" srcId="{FD705D15-2ABA-6847-800B-9E7181E0D1E8}" destId="{1D2123A7-4121-1441-B3DD-7A541C0CCCFB}" srcOrd="0" destOrd="0" presId="urn:microsoft.com/office/officeart/2005/8/layout/hierarchy5"/>
    <dgm:cxn modelId="{096E27C5-860F-7340-A7DE-D746A4C5D9FC}" type="presOf" srcId="{5D660C23-B354-CF41-B72B-135757C15DB0}" destId="{71122A80-BC40-9543-A2A8-ED27AE88D2DF}" srcOrd="1" destOrd="0" presId="urn:microsoft.com/office/officeart/2005/8/layout/hierarchy5"/>
    <dgm:cxn modelId="{8105B665-76CB-9743-8656-C9FBDC8988DB}" type="presOf" srcId="{7052DA60-A7F7-394E-92CD-B8EF802F9C72}" destId="{9194E5D4-6204-FE40-9752-8391713479CA}" srcOrd="0" destOrd="0" presId="urn:microsoft.com/office/officeart/2005/8/layout/hierarchy5"/>
    <dgm:cxn modelId="{333CAB48-F39B-6B4F-A249-6D3C09384A56}" type="presOf" srcId="{64AD4FA9-D80A-A040-B3E5-C9588337CFE7}" destId="{B7851555-FB56-DC4D-B8E1-1A03BFFEF091}" srcOrd="0" destOrd="0" presId="urn:microsoft.com/office/officeart/2005/8/layout/hierarchy5"/>
    <dgm:cxn modelId="{F1184AB0-1504-464A-9A21-DB4F893A6627}" type="presOf" srcId="{8C0D9006-1489-F94C-A964-8D722FEDB0D5}" destId="{880E3575-99AF-5148-A76E-5FEC131DC0DA}" srcOrd="0" destOrd="0" presId="urn:microsoft.com/office/officeart/2005/8/layout/hierarchy5"/>
    <dgm:cxn modelId="{2B1F994A-5D53-7441-A332-3B1B689458CF}" srcId="{06CB669B-B642-EE44-8D52-EE4C618FD747}" destId="{41E3233D-843A-DA47-BA3C-E36325E43F94}" srcOrd="1" destOrd="0" parTransId="{614C0E81-9D84-0B4C-934F-EA6D1DB4B091}" sibTransId="{0128469F-F1B0-AA49-BC38-8CC29D474A93}"/>
    <dgm:cxn modelId="{03D5FD9A-A3E4-F443-9755-772B295E274C}" type="presOf" srcId="{6E3E919B-4D97-E740-9784-A7C737A1002D}" destId="{0F4D6C17-2754-2C47-AC05-071724417AF2}" srcOrd="0" destOrd="0" presId="urn:microsoft.com/office/officeart/2005/8/layout/hierarchy5"/>
    <dgm:cxn modelId="{FF2F90AE-1D4D-B94C-AB57-A7D8B29D529C}" type="presOf" srcId="{5C6D5DFB-4CE9-3840-9568-AC463CD993B5}" destId="{B36C2A33-1642-0E4F-ACBC-9EB18137856A}" srcOrd="0" destOrd="0" presId="urn:microsoft.com/office/officeart/2005/8/layout/hierarchy5"/>
    <dgm:cxn modelId="{9AB2396B-BBF5-FC40-9EB6-5EBC6DDDE8B4}" type="presOf" srcId="{4322864B-EEC9-5D4A-B3B4-5751FAD99378}" destId="{38AD401E-8019-2E44-98FA-B25142A9E4FE}" srcOrd="1" destOrd="0" presId="urn:microsoft.com/office/officeart/2005/8/layout/hierarchy5"/>
    <dgm:cxn modelId="{9DD394F4-7A9C-5D47-B84E-8EDFCFBB72F7}" type="presOf" srcId="{6C9B8D71-E70E-B540-9EA5-B4359F8AFE53}" destId="{DCCA5F05-A4B4-8D4E-8D22-B4223D2A1EFB}" srcOrd="1" destOrd="0" presId="urn:microsoft.com/office/officeart/2005/8/layout/hierarchy5"/>
    <dgm:cxn modelId="{68687A5E-575C-0346-9DEF-2930B7025F33}" type="presOf" srcId="{7AF49AED-661A-5B48-BFDD-DA738C5F3090}" destId="{ED463CFB-6CB8-D948-9E70-F28A634560B9}" srcOrd="0" destOrd="0" presId="urn:microsoft.com/office/officeart/2005/8/layout/hierarchy5"/>
    <dgm:cxn modelId="{465C670E-B245-854E-A34F-9F2FA38BC217}" type="presOf" srcId="{AA89403A-BDBA-5440-8B73-39795DD7C72C}" destId="{1977FCA4-FA16-504E-9F5F-DAB5F8112235}" srcOrd="0" destOrd="0" presId="urn:microsoft.com/office/officeart/2005/8/layout/hierarchy5"/>
    <dgm:cxn modelId="{2B1F9954-CD64-B546-B4DB-0B9095EDB81B}" type="presOf" srcId="{CD8BEFD3-C161-4043-A5FF-72ABC51693CD}" destId="{6EC655B5-C76A-F446-BF4C-17601957211D}" srcOrd="0" destOrd="0" presId="urn:microsoft.com/office/officeart/2005/8/layout/hierarchy5"/>
    <dgm:cxn modelId="{756EA441-6F72-E744-B987-FA59500E7D62}" type="presOf" srcId="{73AE6DAE-D7C7-8347-B050-E504D9F950FD}" destId="{2865C681-4C33-B34A-AE83-F49DB1EAD5A9}" srcOrd="1" destOrd="0" presId="urn:microsoft.com/office/officeart/2005/8/layout/hierarchy5"/>
    <dgm:cxn modelId="{F331FB85-8263-FD4F-91A4-82FB5508E57D}" type="presOf" srcId="{973A2495-1327-2345-8BBA-991742C18E6F}" destId="{C5B6EBC4-B033-5440-8C76-0348F120350D}" srcOrd="0" destOrd="0" presId="urn:microsoft.com/office/officeart/2005/8/layout/hierarchy5"/>
    <dgm:cxn modelId="{4031402E-0A8C-694E-A492-411D3EF35853}" srcId="{06CB669B-B642-EE44-8D52-EE4C618FD747}" destId="{B0B0A70C-9433-C94F-B8DB-0DA6043071B1}" srcOrd="4" destOrd="0" parTransId="{A28F24F4-6075-3540-AD55-469E01A9E707}" sibTransId="{71C09B85-EBBC-9442-83CE-3742EDB24EFD}"/>
    <dgm:cxn modelId="{F63C2185-E09E-6848-813C-2905D2F6A0A4}" srcId="{5C6D5DFB-4CE9-3840-9568-AC463CD993B5}" destId="{79513E08-35A5-4946-AAEE-D9E87537AE60}" srcOrd="0" destOrd="0" parTransId="{7AF49AED-661A-5B48-BFDD-DA738C5F3090}" sibTransId="{50A9A089-6E5B-1941-AAD9-D959F967DD32}"/>
    <dgm:cxn modelId="{3CD18CAA-3E5A-3D4E-9F6E-E0BBB24B0536}" srcId="{973A2495-1327-2345-8BBA-991742C18E6F}" destId="{2CF639DC-AB84-7746-9061-0EA527584D31}" srcOrd="0" destOrd="0" parTransId="{885E78A9-357B-724C-B169-3A2F7D58BB09}" sibTransId="{A0D834C7-9C32-F747-89C9-334A74C74193}"/>
    <dgm:cxn modelId="{773E5CEA-D4D7-054D-80A9-46D721738284}" type="presOf" srcId="{7AF49AED-661A-5B48-BFDD-DA738C5F3090}" destId="{D8702B95-2F5D-E84C-B639-4D8DF9F31E21}" srcOrd="1" destOrd="0" presId="urn:microsoft.com/office/officeart/2005/8/layout/hierarchy5"/>
    <dgm:cxn modelId="{756E07B9-CABB-B046-82C2-1B9F24274491}" srcId="{06CB669B-B642-EE44-8D52-EE4C618FD747}" destId="{CD8BEFD3-C161-4043-A5FF-72ABC51693CD}" srcOrd="0" destOrd="0" parTransId="{114297CB-558A-B34F-80EC-01957F4AAFCF}" sibTransId="{F7172B41-BEE2-4640-BD8C-DBE25D335180}"/>
    <dgm:cxn modelId="{58564CB1-72A2-F149-B31E-3396854058A3}" srcId="{7052DA60-A7F7-394E-92CD-B8EF802F9C72}" destId="{414DBB65-5333-1A42-8AE3-3BE5C8F2638B}" srcOrd="1" destOrd="0" parTransId="{4322864B-EEC9-5D4A-B3B4-5751FAD99378}" sibTransId="{31D4DADC-A3EC-4F41-A5D5-EE1AA328B817}"/>
    <dgm:cxn modelId="{019ECC85-9C2E-8A4D-B2C8-834E1CAB373E}" srcId="{2CF639DC-AB84-7746-9061-0EA527584D31}" destId="{AA89403A-BDBA-5440-8B73-39795DD7C72C}" srcOrd="0" destOrd="0" parTransId="{FD705D15-2ABA-6847-800B-9E7181E0D1E8}" sibTransId="{026647AE-57D5-F84D-830A-112EE38BB956}"/>
    <dgm:cxn modelId="{0A8CAD32-925B-104C-B0B7-46DD38293228}" type="presOf" srcId="{98C2E961-B1A7-CF4D-816C-537B7309DBED}" destId="{63F20F2E-F4FD-BB4F-A973-0C5FB36D4478}" srcOrd="1" destOrd="0" presId="urn:microsoft.com/office/officeart/2005/8/layout/hierarchy5"/>
    <dgm:cxn modelId="{1B8FFA0F-97FD-BA43-9937-0FB919ACA385}" type="presOf" srcId="{5147DECF-455B-1444-803E-782934F72EF9}" destId="{9BD258C9-7B2E-FB44-B524-9BCE5623BEDD}" srcOrd="0" destOrd="0" presId="urn:microsoft.com/office/officeart/2005/8/layout/hierarchy5"/>
    <dgm:cxn modelId="{44F51103-4316-EA44-968F-6F7FC588B974}" type="presOf" srcId="{64AD4FA9-D80A-A040-B3E5-C9588337CFE7}" destId="{5252DFA3-B409-354A-924E-C80723EDF6F9}" srcOrd="1" destOrd="0" presId="urn:microsoft.com/office/officeart/2005/8/layout/hierarchy5"/>
    <dgm:cxn modelId="{3503FD52-55E9-AF46-86B1-8B62D29AB720}" type="presOf" srcId="{FD705D15-2ABA-6847-800B-9E7181E0D1E8}" destId="{04B417F8-6A49-E048-814A-093EEE2C2E21}" srcOrd="1" destOrd="0" presId="urn:microsoft.com/office/officeart/2005/8/layout/hierarchy5"/>
    <dgm:cxn modelId="{6DA17948-88A5-5949-B2EA-9B3B205FA100}" type="presOf" srcId="{6E3E919B-4D97-E740-9784-A7C737A1002D}" destId="{17B517CD-9B6F-D941-9112-E03C2208FE7F}" srcOrd="1" destOrd="0" presId="urn:microsoft.com/office/officeart/2005/8/layout/hierarchy5"/>
    <dgm:cxn modelId="{84DC6011-53CC-2D45-B2FE-844EC5DC54A4}" srcId="{7052DA60-A7F7-394E-92CD-B8EF802F9C72}" destId="{5C6D5DFB-4CE9-3840-9568-AC463CD993B5}" srcOrd="0" destOrd="0" parTransId="{64AD4FA9-D80A-A040-B3E5-C9588337CFE7}" sibTransId="{4519CF64-1750-7C47-A456-40828C998CD9}"/>
    <dgm:cxn modelId="{6673859F-D9E0-3649-A9EE-696885237CC9}" type="presOf" srcId="{704887D2-88FF-7D46-935B-4BBA3C65B8F9}" destId="{824805AD-C06A-674C-BE52-7097197D6AF1}" srcOrd="0" destOrd="0" presId="urn:microsoft.com/office/officeart/2005/8/layout/hierarchy5"/>
    <dgm:cxn modelId="{FD422BCA-1E06-CE46-91E0-007419CDA591}" srcId="{CD8BEFD3-C161-4043-A5FF-72ABC51693CD}" destId="{7052DA60-A7F7-394E-92CD-B8EF802F9C72}" srcOrd="0" destOrd="0" parTransId="{6C9B8D71-E70E-B540-9EA5-B4359F8AFE53}" sibTransId="{D9B19608-3803-8B4D-89AE-BB712170EFB4}"/>
    <dgm:cxn modelId="{27A882DC-F302-BA44-A298-6F0FD6E20930}" type="presOf" srcId="{41E3233D-843A-DA47-BA3C-E36325E43F94}" destId="{3215BB17-2A9A-E541-B824-E73B16EA8A77}" srcOrd="0" destOrd="0" presId="urn:microsoft.com/office/officeart/2005/8/layout/hierarchy5"/>
    <dgm:cxn modelId="{9EB47EBE-3F74-FF4F-9149-99F30EADD932}" type="presOf" srcId="{5D660C23-B354-CF41-B72B-135757C15DB0}" destId="{6458734A-2EA6-0C41-8FC3-D3D3ECD8BF96}" srcOrd="0" destOrd="0" presId="urn:microsoft.com/office/officeart/2005/8/layout/hierarchy5"/>
    <dgm:cxn modelId="{B0145DD3-38BE-4046-8E1C-F81E7007BBA1}" type="presOf" srcId="{06CB669B-B642-EE44-8D52-EE4C618FD747}" destId="{3D834262-72D2-674C-AB96-6D0011B49416}" srcOrd="0" destOrd="0" presId="urn:microsoft.com/office/officeart/2005/8/layout/hierarchy5"/>
    <dgm:cxn modelId="{624309A4-30EB-AF48-9115-A55DFC3CCEDC}" type="presOf" srcId="{B0B0A70C-9433-C94F-B8DB-0DA6043071B1}" destId="{128451DB-FCF0-764B-85A1-5C52FDAC99FF}" srcOrd="1" destOrd="0" presId="urn:microsoft.com/office/officeart/2005/8/layout/hierarchy5"/>
    <dgm:cxn modelId="{29565443-86EB-FB4C-BA5C-433F2CA57A97}" type="presOf" srcId="{B0B0A70C-9433-C94F-B8DB-0DA6043071B1}" destId="{881F914A-C594-EC4C-9284-155160950B2D}" srcOrd="0" destOrd="0" presId="urn:microsoft.com/office/officeart/2005/8/layout/hierarchy5"/>
    <dgm:cxn modelId="{E1BE1A58-6A1A-5E4A-94AB-4A5CE85A6DCD}" type="presOf" srcId="{414DBB65-5333-1A42-8AE3-3BE5C8F2638B}" destId="{D802AB76-4BAC-E34A-8C6C-06E015A48EB4}" srcOrd="0" destOrd="0" presId="urn:microsoft.com/office/officeart/2005/8/layout/hierarchy5"/>
    <dgm:cxn modelId="{02BC9AB8-5E26-3F40-845B-181362A23FBB}" type="presOf" srcId="{41E3233D-843A-DA47-BA3C-E36325E43F94}" destId="{86C453F9-3B13-F042-87D5-B9CE571C5ECB}" srcOrd="1" destOrd="0" presId="urn:microsoft.com/office/officeart/2005/8/layout/hierarchy5"/>
    <dgm:cxn modelId="{0DD8A42D-32CF-9E48-A561-4B2317C6CC8A}" type="presOf" srcId="{885E78A9-357B-724C-B169-3A2F7D58BB09}" destId="{D8B594EB-BC92-D64C-BD26-56BCC0699D68}" srcOrd="0" destOrd="0" presId="urn:microsoft.com/office/officeart/2005/8/layout/hierarchy5"/>
    <dgm:cxn modelId="{8D735A64-2E98-134C-A90D-55113A5E0361}" srcId="{5C6D5DFB-4CE9-3840-9568-AC463CD993B5}" destId="{704887D2-88FF-7D46-935B-4BBA3C65B8F9}" srcOrd="1" destOrd="0" parTransId="{8DCC5D55-1D0C-8040-A2B8-5FA7A6D1AB43}" sibTransId="{FD6B11A4-7FBB-3D48-8AFA-77603A3770B3}"/>
    <dgm:cxn modelId="{8D4B953F-5181-CF4E-BAC6-78E46434ECA4}" type="presOf" srcId="{8DCC5D55-1D0C-8040-A2B8-5FA7A6D1AB43}" destId="{1BE6E6F2-8150-E145-BE4D-9904E63419DA}" srcOrd="1" destOrd="0" presId="urn:microsoft.com/office/officeart/2005/8/layout/hierarchy5"/>
    <dgm:cxn modelId="{AE69FBAD-6C9F-244A-89BB-78854BC7DF8F}" type="presOf" srcId="{98C2E961-B1A7-CF4D-816C-537B7309DBED}" destId="{BF60A787-E540-2747-B0CA-94411B24B1BD}" srcOrd="0" destOrd="0" presId="urn:microsoft.com/office/officeart/2005/8/layout/hierarchy5"/>
    <dgm:cxn modelId="{6384EC4B-0EDF-A041-89B0-EF363266252A}" srcId="{414DBB65-5333-1A42-8AE3-3BE5C8F2638B}" destId="{5147DECF-455B-1444-803E-782934F72EF9}" srcOrd="0" destOrd="0" parTransId="{73AE6DAE-D7C7-8347-B050-E504D9F950FD}" sibTransId="{236FCB61-E12F-AB4E-8045-B87C65C505B5}"/>
    <dgm:cxn modelId="{B0F80B2E-027A-3542-9858-8B35C0D325A9}" srcId="{06CB669B-B642-EE44-8D52-EE4C618FD747}" destId="{8C0D9006-1489-F94C-A964-8D722FEDB0D5}" srcOrd="3" destOrd="0" parTransId="{5554F343-2A37-BC41-8F4B-D41FA11332F0}" sibTransId="{37C4D72A-09F1-CA47-96CE-6413DB4F971C}"/>
    <dgm:cxn modelId="{4AF64CE5-8E34-CB48-9931-EC59C9CD696C}" srcId="{06CB669B-B642-EE44-8D52-EE4C618FD747}" destId="{98C2E961-B1A7-CF4D-816C-537B7309DBED}" srcOrd="2" destOrd="0" parTransId="{83E84962-57FC-4C47-B431-E5263C2225AE}" sibTransId="{A92150E2-F041-2648-B2F2-5CEBF8DE8F66}"/>
    <dgm:cxn modelId="{9638F3FE-0428-0141-A97A-452E8AAB28F3}" type="presOf" srcId="{6C9B8D71-E70E-B540-9EA5-B4359F8AFE53}" destId="{625A8FB2-6499-4948-BACC-9122CB1092D0}" srcOrd="0" destOrd="0" presId="urn:microsoft.com/office/officeart/2005/8/layout/hierarchy5"/>
    <dgm:cxn modelId="{BDB94673-7F9A-7147-81D6-0F8AF802F139}" type="presOf" srcId="{73AE6DAE-D7C7-8347-B050-E504D9F950FD}" destId="{D0FF27C7-4FB3-C241-A52A-C7FEEB488639}" srcOrd="0" destOrd="0" presId="urn:microsoft.com/office/officeart/2005/8/layout/hierarchy5"/>
    <dgm:cxn modelId="{EB15A518-6243-594E-8E8A-2507E988FAED}" type="presOf" srcId="{4322864B-EEC9-5D4A-B3B4-5751FAD99378}" destId="{5427AC41-FF7C-174C-BDEF-A5C04266D03C}" srcOrd="0" destOrd="0" presId="urn:microsoft.com/office/officeart/2005/8/layout/hierarchy5"/>
    <dgm:cxn modelId="{70D95159-616F-394E-A499-2A4622A2B4E8}" type="presOf" srcId="{8C0D9006-1489-F94C-A964-8D722FEDB0D5}" destId="{27DA27E9-BDEC-054B-AEE2-FAC684034D07}" srcOrd="1" destOrd="0" presId="urn:microsoft.com/office/officeart/2005/8/layout/hierarchy5"/>
    <dgm:cxn modelId="{E4EA80C0-D61B-5A41-B8B9-97C1605EE3CD}" type="presOf" srcId="{2CF639DC-AB84-7746-9061-0EA527584D31}" destId="{00B661D1-4E25-014B-9B23-78DFBA7CF90D}" srcOrd="0" destOrd="0" presId="urn:microsoft.com/office/officeart/2005/8/layout/hierarchy5"/>
    <dgm:cxn modelId="{104E0BBA-4B2B-5A43-9528-DFC929A5F61F}" type="presOf" srcId="{885E78A9-357B-724C-B169-3A2F7D58BB09}" destId="{10A2A87D-A145-9B4B-A1FE-167F07F8466E}" srcOrd="1" destOrd="0" presId="urn:microsoft.com/office/officeart/2005/8/layout/hierarchy5"/>
    <dgm:cxn modelId="{6E00AA96-9479-7448-AD81-68AEB8998B1C}" type="presOf" srcId="{1B95173E-7D0F-BD4C-BF06-3B9B54641974}" destId="{7E5F4022-BCBD-8841-BEF2-A58151E81026}" srcOrd="0" destOrd="0" presId="urn:microsoft.com/office/officeart/2005/8/layout/hierarchy5"/>
    <dgm:cxn modelId="{BAF265FF-F3C5-5147-9749-840582F8A1E7}" type="presParOf" srcId="{3D834262-72D2-674C-AB96-6D0011B49416}" destId="{2A42F98B-FF13-9647-B453-68DB6BDAE8EA}" srcOrd="0" destOrd="0" presId="urn:microsoft.com/office/officeart/2005/8/layout/hierarchy5"/>
    <dgm:cxn modelId="{F3D52CF9-ED17-9647-A9F7-0C99A8371E94}" type="presParOf" srcId="{2A42F98B-FF13-9647-B453-68DB6BDAE8EA}" destId="{08F72FA6-0F19-4F43-9394-888D86861156}" srcOrd="0" destOrd="0" presId="urn:microsoft.com/office/officeart/2005/8/layout/hierarchy5"/>
    <dgm:cxn modelId="{DBF2A745-6770-5C4D-B564-54B07F83AF73}" type="presParOf" srcId="{2A42F98B-FF13-9647-B453-68DB6BDAE8EA}" destId="{64D71B1E-EC14-7B42-8996-8C9308F319E3}" srcOrd="1" destOrd="0" presId="urn:microsoft.com/office/officeart/2005/8/layout/hierarchy5"/>
    <dgm:cxn modelId="{2F9D1CC9-8AD5-A645-894E-D1A6D2CA1B77}" type="presParOf" srcId="{64D71B1E-EC14-7B42-8996-8C9308F319E3}" destId="{0EBFD624-9AF9-D242-B1AF-388A14820358}" srcOrd="0" destOrd="0" presId="urn:microsoft.com/office/officeart/2005/8/layout/hierarchy5"/>
    <dgm:cxn modelId="{2AFC9387-68F0-FD41-B286-2081CE3B0E83}" type="presParOf" srcId="{0EBFD624-9AF9-D242-B1AF-388A14820358}" destId="{6EC655B5-C76A-F446-BF4C-17601957211D}" srcOrd="0" destOrd="0" presId="urn:microsoft.com/office/officeart/2005/8/layout/hierarchy5"/>
    <dgm:cxn modelId="{42B58F94-2450-FA42-AA02-6259DEC773D5}" type="presParOf" srcId="{0EBFD624-9AF9-D242-B1AF-388A14820358}" destId="{A8CE4D45-7EFE-AF48-B0B1-56C0792203C5}" srcOrd="1" destOrd="0" presId="urn:microsoft.com/office/officeart/2005/8/layout/hierarchy5"/>
    <dgm:cxn modelId="{0994FB90-C9F3-224D-B25D-B18DFEDDFB48}" type="presParOf" srcId="{A8CE4D45-7EFE-AF48-B0B1-56C0792203C5}" destId="{625A8FB2-6499-4948-BACC-9122CB1092D0}" srcOrd="0" destOrd="0" presId="urn:microsoft.com/office/officeart/2005/8/layout/hierarchy5"/>
    <dgm:cxn modelId="{76904D9C-398D-654A-9BB5-BFF17D86EEAA}" type="presParOf" srcId="{625A8FB2-6499-4948-BACC-9122CB1092D0}" destId="{DCCA5F05-A4B4-8D4E-8D22-B4223D2A1EFB}" srcOrd="0" destOrd="0" presId="urn:microsoft.com/office/officeart/2005/8/layout/hierarchy5"/>
    <dgm:cxn modelId="{B17439E4-B4D1-464C-B24B-C3075835FE8F}" type="presParOf" srcId="{A8CE4D45-7EFE-AF48-B0B1-56C0792203C5}" destId="{9D978FCD-3F02-8843-806C-AFE096CBCDB9}" srcOrd="1" destOrd="0" presId="urn:microsoft.com/office/officeart/2005/8/layout/hierarchy5"/>
    <dgm:cxn modelId="{710DF006-4C58-ED45-8F37-24D87ACEFE2B}" type="presParOf" srcId="{9D978FCD-3F02-8843-806C-AFE096CBCDB9}" destId="{9194E5D4-6204-FE40-9752-8391713479CA}" srcOrd="0" destOrd="0" presId="urn:microsoft.com/office/officeart/2005/8/layout/hierarchy5"/>
    <dgm:cxn modelId="{9E7975B9-7688-D74C-A79A-650E63A59F73}" type="presParOf" srcId="{9D978FCD-3F02-8843-806C-AFE096CBCDB9}" destId="{F0455B4F-F4C5-AF4C-BC16-E784126E1899}" srcOrd="1" destOrd="0" presId="urn:microsoft.com/office/officeart/2005/8/layout/hierarchy5"/>
    <dgm:cxn modelId="{5D5E25A6-76E5-1E4C-B5CC-76CBA62B5457}" type="presParOf" srcId="{F0455B4F-F4C5-AF4C-BC16-E784126E1899}" destId="{B7851555-FB56-DC4D-B8E1-1A03BFFEF091}" srcOrd="0" destOrd="0" presId="urn:microsoft.com/office/officeart/2005/8/layout/hierarchy5"/>
    <dgm:cxn modelId="{8F35A143-B8A4-6340-ABE2-EDB1C8513B29}" type="presParOf" srcId="{B7851555-FB56-DC4D-B8E1-1A03BFFEF091}" destId="{5252DFA3-B409-354A-924E-C80723EDF6F9}" srcOrd="0" destOrd="0" presId="urn:microsoft.com/office/officeart/2005/8/layout/hierarchy5"/>
    <dgm:cxn modelId="{E83AF811-11FA-D840-B70A-115DBE382DF7}" type="presParOf" srcId="{F0455B4F-F4C5-AF4C-BC16-E784126E1899}" destId="{8D128BE3-8C53-8945-AAC7-900B3190F55F}" srcOrd="1" destOrd="0" presId="urn:microsoft.com/office/officeart/2005/8/layout/hierarchy5"/>
    <dgm:cxn modelId="{E28A7C99-77F9-3F43-B33E-CBB6990AB0C0}" type="presParOf" srcId="{8D128BE3-8C53-8945-AAC7-900B3190F55F}" destId="{B36C2A33-1642-0E4F-ACBC-9EB18137856A}" srcOrd="0" destOrd="0" presId="urn:microsoft.com/office/officeart/2005/8/layout/hierarchy5"/>
    <dgm:cxn modelId="{1F68D33A-2FC6-AF47-8810-A2268DFE278B}" type="presParOf" srcId="{8D128BE3-8C53-8945-AAC7-900B3190F55F}" destId="{3435AA55-6798-FC4A-AC6D-B73CAAA938CE}" srcOrd="1" destOrd="0" presId="urn:microsoft.com/office/officeart/2005/8/layout/hierarchy5"/>
    <dgm:cxn modelId="{7944217A-2609-B949-B882-58ABB0256AFC}" type="presParOf" srcId="{3435AA55-6798-FC4A-AC6D-B73CAAA938CE}" destId="{ED463CFB-6CB8-D948-9E70-F28A634560B9}" srcOrd="0" destOrd="0" presId="urn:microsoft.com/office/officeart/2005/8/layout/hierarchy5"/>
    <dgm:cxn modelId="{4339D502-84D2-2141-8886-69EC479ADC74}" type="presParOf" srcId="{ED463CFB-6CB8-D948-9E70-F28A634560B9}" destId="{D8702B95-2F5D-E84C-B639-4D8DF9F31E21}" srcOrd="0" destOrd="0" presId="urn:microsoft.com/office/officeart/2005/8/layout/hierarchy5"/>
    <dgm:cxn modelId="{DDE94D22-6872-164B-B742-F844216F9461}" type="presParOf" srcId="{3435AA55-6798-FC4A-AC6D-B73CAAA938CE}" destId="{FC8AA231-B9B3-2F40-A73A-6B93157A5D25}" srcOrd="1" destOrd="0" presId="urn:microsoft.com/office/officeart/2005/8/layout/hierarchy5"/>
    <dgm:cxn modelId="{4FC550FA-BAD0-F14E-BD7D-F99A6B153A26}" type="presParOf" srcId="{FC8AA231-B9B3-2F40-A73A-6B93157A5D25}" destId="{43E104E8-0D00-AA4C-BB21-051F183CC828}" srcOrd="0" destOrd="0" presId="urn:microsoft.com/office/officeart/2005/8/layout/hierarchy5"/>
    <dgm:cxn modelId="{564606C7-366C-184D-9832-E9E05D93B399}" type="presParOf" srcId="{FC8AA231-B9B3-2F40-A73A-6B93157A5D25}" destId="{247C84CF-D7F8-1A48-91EF-BD390415BC1F}" srcOrd="1" destOrd="0" presId="urn:microsoft.com/office/officeart/2005/8/layout/hierarchy5"/>
    <dgm:cxn modelId="{400DBE33-B32E-8F41-8BAC-F5FF37871BBC}" type="presParOf" srcId="{3435AA55-6798-FC4A-AC6D-B73CAAA938CE}" destId="{ECB9D699-24A5-234C-9665-AAD1CFA9FA3F}" srcOrd="2" destOrd="0" presId="urn:microsoft.com/office/officeart/2005/8/layout/hierarchy5"/>
    <dgm:cxn modelId="{403A8145-6AE3-7C48-AF9E-05DDC88373ED}" type="presParOf" srcId="{ECB9D699-24A5-234C-9665-AAD1CFA9FA3F}" destId="{1BE6E6F2-8150-E145-BE4D-9904E63419DA}" srcOrd="0" destOrd="0" presId="urn:microsoft.com/office/officeart/2005/8/layout/hierarchy5"/>
    <dgm:cxn modelId="{B570F51B-FA23-E644-B6C5-4FC4AAEACB15}" type="presParOf" srcId="{3435AA55-6798-FC4A-AC6D-B73CAAA938CE}" destId="{A932FDA2-7624-EA46-8850-74276E636AB3}" srcOrd="3" destOrd="0" presId="urn:microsoft.com/office/officeart/2005/8/layout/hierarchy5"/>
    <dgm:cxn modelId="{154CB614-3372-0949-A6A7-DB9CF7864B1F}" type="presParOf" srcId="{A932FDA2-7624-EA46-8850-74276E636AB3}" destId="{824805AD-C06A-674C-BE52-7097197D6AF1}" srcOrd="0" destOrd="0" presId="urn:microsoft.com/office/officeart/2005/8/layout/hierarchy5"/>
    <dgm:cxn modelId="{38F955C5-4B84-A64D-87DA-FD7DA30361A2}" type="presParOf" srcId="{A932FDA2-7624-EA46-8850-74276E636AB3}" destId="{94A0C36D-E73E-7345-852A-C9249FF6ED15}" srcOrd="1" destOrd="0" presId="urn:microsoft.com/office/officeart/2005/8/layout/hierarchy5"/>
    <dgm:cxn modelId="{020162C8-E099-5A4D-A1A8-9C64D015DEE4}" type="presParOf" srcId="{F0455B4F-F4C5-AF4C-BC16-E784126E1899}" destId="{5427AC41-FF7C-174C-BDEF-A5C04266D03C}" srcOrd="2" destOrd="0" presId="urn:microsoft.com/office/officeart/2005/8/layout/hierarchy5"/>
    <dgm:cxn modelId="{16049782-D915-9244-A1F3-B6DE2EC31DEF}" type="presParOf" srcId="{5427AC41-FF7C-174C-BDEF-A5C04266D03C}" destId="{38AD401E-8019-2E44-98FA-B25142A9E4FE}" srcOrd="0" destOrd="0" presId="urn:microsoft.com/office/officeart/2005/8/layout/hierarchy5"/>
    <dgm:cxn modelId="{23575008-E649-9648-8B41-FEA031EDEB9F}" type="presParOf" srcId="{F0455B4F-F4C5-AF4C-BC16-E784126E1899}" destId="{1BDCF4B2-DB16-BF41-969B-8A1A7C78E33E}" srcOrd="3" destOrd="0" presId="urn:microsoft.com/office/officeart/2005/8/layout/hierarchy5"/>
    <dgm:cxn modelId="{BEDC15D2-0B60-3142-994C-AEF9E52A92BE}" type="presParOf" srcId="{1BDCF4B2-DB16-BF41-969B-8A1A7C78E33E}" destId="{D802AB76-4BAC-E34A-8C6C-06E015A48EB4}" srcOrd="0" destOrd="0" presId="urn:microsoft.com/office/officeart/2005/8/layout/hierarchy5"/>
    <dgm:cxn modelId="{D94EB0C0-097C-9044-B43D-98986965EF80}" type="presParOf" srcId="{1BDCF4B2-DB16-BF41-969B-8A1A7C78E33E}" destId="{E81215BF-7784-C448-B931-02E119790FBF}" srcOrd="1" destOrd="0" presId="urn:microsoft.com/office/officeart/2005/8/layout/hierarchy5"/>
    <dgm:cxn modelId="{116E476E-C840-D14D-8DDD-138EF05CBA93}" type="presParOf" srcId="{E81215BF-7784-C448-B931-02E119790FBF}" destId="{D0FF27C7-4FB3-C241-A52A-C7FEEB488639}" srcOrd="0" destOrd="0" presId="urn:microsoft.com/office/officeart/2005/8/layout/hierarchy5"/>
    <dgm:cxn modelId="{AF4A3B7C-4EB2-0E4D-80D6-9D26EA1D3D2C}" type="presParOf" srcId="{D0FF27C7-4FB3-C241-A52A-C7FEEB488639}" destId="{2865C681-4C33-B34A-AE83-F49DB1EAD5A9}" srcOrd="0" destOrd="0" presId="urn:microsoft.com/office/officeart/2005/8/layout/hierarchy5"/>
    <dgm:cxn modelId="{E9F75A92-0031-F046-9DDC-A1AF96D688AB}" type="presParOf" srcId="{E81215BF-7784-C448-B931-02E119790FBF}" destId="{3B5B68A5-6A42-7E47-A562-7E061EE554AC}" srcOrd="1" destOrd="0" presId="urn:microsoft.com/office/officeart/2005/8/layout/hierarchy5"/>
    <dgm:cxn modelId="{0DCCE5C3-2169-6444-9983-8B8E49181177}" type="presParOf" srcId="{3B5B68A5-6A42-7E47-A562-7E061EE554AC}" destId="{9BD258C9-7B2E-FB44-B524-9BCE5623BEDD}" srcOrd="0" destOrd="0" presId="urn:microsoft.com/office/officeart/2005/8/layout/hierarchy5"/>
    <dgm:cxn modelId="{79209F5D-8592-344F-B409-9AA3F31D9C56}" type="presParOf" srcId="{3B5B68A5-6A42-7E47-A562-7E061EE554AC}" destId="{3D1A97E7-0E58-0A4A-98F9-729A0B094BC6}" srcOrd="1" destOrd="0" presId="urn:microsoft.com/office/officeart/2005/8/layout/hierarchy5"/>
    <dgm:cxn modelId="{7F7019E2-FC57-6B4E-A159-584D23BCB2E5}" type="presParOf" srcId="{E81215BF-7784-C448-B931-02E119790FBF}" destId="{6458734A-2EA6-0C41-8FC3-D3D3ECD8BF96}" srcOrd="2" destOrd="0" presId="urn:microsoft.com/office/officeart/2005/8/layout/hierarchy5"/>
    <dgm:cxn modelId="{BE653C6E-4D06-AB4B-A5F1-C4BD580C4BBF}" type="presParOf" srcId="{6458734A-2EA6-0C41-8FC3-D3D3ECD8BF96}" destId="{71122A80-BC40-9543-A2A8-ED27AE88D2DF}" srcOrd="0" destOrd="0" presId="urn:microsoft.com/office/officeart/2005/8/layout/hierarchy5"/>
    <dgm:cxn modelId="{47B0F2A4-42ED-514F-B721-94BF4D430939}" type="presParOf" srcId="{E81215BF-7784-C448-B931-02E119790FBF}" destId="{59FAA178-8E52-534E-8410-E372F7D897CD}" srcOrd="3" destOrd="0" presId="urn:microsoft.com/office/officeart/2005/8/layout/hierarchy5"/>
    <dgm:cxn modelId="{8C0FF8F8-2724-4843-BE83-40D537932AC9}" type="presParOf" srcId="{59FAA178-8E52-534E-8410-E372F7D897CD}" destId="{7E5F4022-BCBD-8841-BEF2-A58151E81026}" srcOrd="0" destOrd="0" presId="urn:microsoft.com/office/officeart/2005/8/layout/hierarchy5"/>
    <dgm:cxn modelId="{D22BAA29-3FB3-B048-A29D-6F80D1E59805}" type="presParOf" srcId="{59FAA178-8E52-534E-8410-E372F7D897CD}" destId="{CFF64BFB-7F53-064E-9E62-D048A351AE05}" srcOrd="1" destOrd="0" presId="urn:microsoft.com/office/officeart/2005/8/layout/hierarchy5"/>
    <dgm:cxn modelId="{7DFE14F3-6F44-874A-A291-CDAD0BBBA188}" type="presParOf" srcId="{A8CE4D45-7EFE-AF48-B0B1-56C0792203C5}" destId="{0F4D6C17-2754-2C47-AC05-071724417AF2}" srcOrd="2" destOrd="0" presId="urn:microsoft.com/office/officeart/2005/8/layout/hierarchy5"/>
    <dgm:cxn modelId="{4E006DF1-54AB-224A-AC02-4F1B2A8B9395}" type="presParOf" srcId="{0F4D6C17-2754-2C47-AC05-071724417AF2}" destId="{17B517CD-9B6F-D941-9112-E03C2208FE7F}" srcOrd="0" destOrd="0" presId="urn:microsoft.com/office/officeart/2005/8/layout/hierarchy5"/>
    <dgm:cxn modelId="{E4630ECA-BE2C-C643-A92F-035B3FCC62AF}" type="presParOf" srcId="{A8CE4D45-7EFE-AF48-B0B1-56C0792203C5}" destId="{C2F605FC-69E1-A749-8F14-616695C5B3D3}" srcOrd="3" destOrd="0" presId="urn:microsoft.com/office/officeart/2005/8/layout/hierarchy5"/>
    <dgm:cxn modelId="{B42BACCE-C74F-7349-BBED-8028C605985E}" type="presParOf" srcId="{C2F605FC-69E1-A749-8F14-616695C5B3D3}" destId="{C5B6EBC4-B033-5440-8C76-0348F120350D}" srcOrd="0" destOrd="0" presId="urn:microsoft.com/office/officeart/2005/8/layout/hierarchy5"/>
    <dgm:cxn modelId="{6F44A116-FBA4-2545-AB80-8201134B6490}" type="presParOf" srcId="{C2F605FC-69E1-A749-8F14-616695C5B3D3}" destId="{E1C1382F-756B-E24B-B8A0-CD1DC655138B}" srcOrd="1" destOrd="0" presId="urn:microsoft.com/office/officeart/2005/8/layout/hierarchy5"/>
    <dgm:cxn modelId="{D4061A10-A802-4E47-899A-179950CB3244}" type="presParOf" srcId="{E1C1382F-756B-E24B-B8A0-CD1DC655138B}" destId="{D8B594EB-BC92-D64C-BD26-56BCC0699D68}" srcOrd="0" destOrd="0" presId="urn:microsoft.com/office/officeart/2005/8/layout/hierarchy5"/>
    <dgm:cxn modelId="{E0B96A71-99F2-E946-9C59-38C6B90FF084}" type="presParOf" srcId="{D8B594EB-BC92-D64C-BD26-56BCC0699D68}" destId="{10A2A87D-A145-9B4B-A1FE-167F07F8466E}" srcOrd="0" destOrd="0" presId="urn:microsoft.com/office/officeart/2005/8/layout/hierarchy5"/>
    <dgm:cxn modelId="{054280D1-9895-EF4C-BF8C-4B23EEFAD884}" type="presParOf" srcId="{E1C1382F-756B-E24B-B8A0-CD1DC655138B}" destId="{0D44E3DB-68F8-6B4E-89EF-CDB8A41F30F4}" srcOrd="1" destOrd="0" presId="urn:microsoft.com/office/officeart/2005/8/layout/hierarchy5"/>
    <dgm:cxn modelId="{B086E225-A87C-B645-876A-717686FC4116}" type="presParOf" srcId="{0D44E3DB-68F8-6B4E-89EF-CDB8A41F30F4}" destId="{00B661D1-4E25-014B-9B23-78DFBA7CF90D}" srcOrd="0" destOrd="0" presId="urn:microsoft.com/office/officeart/2005/8/layout/hierarchy5"/>
    <dgm:cxn modelId="{6846EE02-AAFF-8C45-B6EC-68A7EEF705F7}" type="presParOf" srcId="{0D44E3DB-68F8-6B4E-89EF-CDB8A41F30F4}" destId="{9DDD2FE9-FBDD-8143-9E95-908F43E0E0EB}" srcOrd="1" destOrd="0" presId="urn:microsoft.com/office/officeart/2005/8/layout/hierarchy5"/>
    <dgm:cxn modelId="{20C4EA9F-78AC-8B48-BE66-43F681DCC0F7}" type="presParOf" srcId="{9DDD2FE9-FBDD-8143-9E95-908F43E0E0EB}" destId="{1D2123A7-4121-1441-B3DD-7A541C0CCCFB}" srcOrd="0" destOrd="0" presId="urn:microsoft.com/office/officeart/2005/8/layout/hierarchy5"/>
    <dgm:cxn modelId="{DB42316B-9A1D-414B-AD01-45D0AFA55E48}" type="presParOf" srcId="{1D2123A7-4121-1441-B3DD-7A541C0CCCFB}" destId="{04B417F8-6A49-E048-814A-093EEE2C2E21}" srcOrd="0" destOrd="0" presId="urn:microsoft.com/office/officeart/2005/8/layout/hierarchy5"/>
    <dgm:cxn modelId="{F7A529BD-0509-CD43-AAAF-FAEBB952C24A}" type="presParOf" srcId="{9DDD2FE9-FBDD-8143-9E95-908F43E0E0EB}" destId="{02EEDEC9-8A30-D242-A159-6E8248C66E8D}" srcOrd="1" destOrd="0" presId="urn:microsoft.com/office/officeart/2005/8/layout/hierarchy5"/>
    <dgm:cxn modelId="{1EE0152D-5AFF-7741-A2DC-8DCE60748843}" type="presParOf" srcId="{02EEDEC9-8A30-D242-A159-6E8248C66E8D}" destId="{1977FCA4-FA16-504E-9F5F-DAB5F8112235}" srcOrd="0" destOrd="0" presId="urn:microsoft.com/office/officeart/2005/8/layout/hierarchy5"/>
    <dgm:cxn modelId="{616D9355-3334-2449-ADF4-A29C6B52A5C6}" type="presParOf" srcId="{02EEDEC9-8A30-D242-A159-6E8248C66E8D}" destId="{EBD72BE4-D491-F444-81BC-89381D5B3A35}" srcOrd="1" destOrd="0" presId="urn:microsoft.com/office/officeart/2005/8/layout/hierarchy5"/>
    <dgm:cxn modelId="{087C052B-EA4B-BA45-85C1-FD103947CA99}" type="presParOf" srcId="{3D834262-72D2-674C-AB96-6D0011B49416}" destId="{434E3D3B-1390-974F-B8DF-04934BA9873B}" srcOrd="1" destOrd="0" presId="urn:microsoft.com/office/officeart/2005/8/layout/hierarchy5"/>
    <dgm:cxn modelId="{50D6DDF8-2C0D-1046-B810-505CC21A8FED}" type="presParOf" srcId="{434E3D3B-1390-974F-B8DF-04934BA9873B}" destId="{4E8363D0-9679-E045-BB66-9F2C0909C0F4}" srcOrd="0" destOrd="0" presId="urn:microsoft.com/office/officeart/2005/8/layout/hierarchy5"/>
    <dgm:cxn modelId="{901E51A2-0D7A-624D-821F-DA90BBC18562}" type="presParOf" srcId="{4E8363D0-9679-E045-BB66-9F2C0909C0F4}" destId="{3215BB17-2A9A-E541-B824-E73B16EA8A77}" srcOrd="0" destOrd="0" presId="urn:microsoft.com/office/officeart/2005/8/layout/hierarchy5"/>
    <dgm:cxn modelId="{257C75E2-384D-9C45-BCA8-740653AE6F8D}" type="presParOf" srcId="{4E8363D0-9679-E045-BB66-9F2C0909C0F4}" destId="{86C453F9-3B13-F042-87D5-B9CE571C5ECB}" srcOrd="1" destOrd="0" presId="urn:microsoft.com/office/officeart/2005/8/layout/hierarchy5"/>
    <dgm:cxn modelId="{DD9201D4-AEAE-4C40-8807-4F4F16C3BB30}" type="presParOf" srcId="{434E3D3B-1390-974F-B8DF-04934BA9873B}" destId="{60A7BA11-D6D3-F341-9421-507C00AC3F4B}" srcOrd="1" destOrd="0" presId="urn:microsoft.com/office/officeart/2005/8/layout/hierarchy5"/>
    <dgm:cxn modelId="{3C9F40B7-B147-D347-B61D-2B34EF6E8D1E}" type="presParOf" srcId="{60A7BA11-D6D3-F341-9421-507C00AC3F4B}" destId="{6B7D356B-35C7-2F40-89FC-84F49E493519}" srcOrd="0" destOrd="0" presId="urn:microsoft.com/office/officeart/2005/8/layout/hierarchy5"/>
    <dgm:cxn modelId="{A19BFC81-50DA-CD48-8685-DD667F2CABD7}" type="presParOf" srcId="{434E3D3B-1390-974F-B8DF-04934BA9873B}" destId="{BEE04911-2A04-9248-9B27-2740BC24DA15}" srcOrd="2" destOrd="0" presId="urn:microsoft.com/office/officeart/2005/8/layout/hierarchy5"/>
    <dgm:cxn modelId="{1BC61DE8-D438-AD4A-B1D3-31981AD147D5}" type="presParOf" srcId="{BEE04911-2A04-9248-9B27-2740BC24DA15}" destId="{BF60A787-E540-2747-B0CA-94411B24B1BD}" srcOrd="0" destOrd="0" presId="urn:microsoft.com/office/officeart/2005/8/layout/hierarchy5"/>
    <dgm:cxn modelId="{5C39F8C8-7D18-B74C-B9F9-239CC6767B91}" type="presParOf" srcId="{BEE04911-2A04-9248-9B27-2740BC24DA15}" destId="{63F20F2E-F4FD-BB4F-A973-0C5FB36D4478}" srcOrd="1" destOrd="0" presId="urn:microsoft.com/office/officeart/2005/8/layout/hierarchy5"/>
    <dgm:cxn modelId="{2A5A5DA1-F17D-1C40-932F-BE38ED6A762C}" type="presParOf" srcId="{434E3D3B-1390-974F-B8DF-04934BA9873B}" destId="{44A6A995-A9F6-7443-8ED2-AE273C870B13}" srcOrd="3" destOrd="0" presId="urn:microsoft.com/office/officeart/2005/8/layout/hierarchy5"/>
    <dgm:cxn modelId="{4914916B-FD5E-054B-A865-784D16A98018}" type="presParOf" srcId="{44A6A995-A9F6-7443-8ED2-AE273C870B13}" destId="{657AAA20-FC60-F04D-A4D8-0953C840CE52}" srcOrd="0" destOrd="0" presId="urn:microsoft.com/office/officeart/2005/8/layout/hierarchy5"/>
    <dgm:cxn modelId="{5ED65683-F47A-864E-9024-CB9F325AE0B0}" type="presParOf" srcId="{434E3D3B-1390-974F-B8DF-04934BA9873B}" destId="{E1B6BCE7-51A1-4B47-8884-DB7F8F954360}" srcOrd="4" destOrd="0" presId="urn:microsoft.com/office/officeart/2005/8/layout/hierarchy5"/>
    <dgm:cxn modelId="{60C07C36-8EC5-6941-819D-E75FE885C4DF}" type="presParOf" srcId="{E1B6BCE7-51A1-4B47-8884-DB7F8F954360}" destId="{880E3575-99AF-5148-A76E-5FEC131DC0DA}" srcOrd="0" destOrd="0" presId="urn:microsoft.com/office/officeart/2005/8/layout/hierarchy5"/>
    <dgm:cxn modelId="{BC9CD104-CB8F-AE41-8685-FF9E42CEBEB8}" type="presParOf" srcId="{E1B6BCE7-51A1-4B47-8884-DB7F8F954360}" destId="{27DA27E9-BDEC-054B-AEE2-FAC684034D07}" srcOrd="1" destOrd="0" presId="urn:microsoft.com/office/officeart/2005/8/layout/hierarchy5"/>
    <dgm:cxn modelId="{EA809955-B730-684C-9A63-37AE4EBA4EDD}" type="presParOf" srcId="{434E3D3B-1390-974F-B8DF-04934BA9873B}" destId="{4F2A73FA-8C9A-1248-82FA-775882D105AF}" srcOrd="5" destOrd="0" presId="urn:microsoft.com/office/officeart/2005/8/layout/hierarchy5"/>
    <dgm:cxn modelId="{313CEE11-60E4-F341-8102-5D8B41C78C0B}" type="presParOf" srcId="{4F2A73FA-8C9A-1248-82FA-775882D105AF}" destId="{E8675138-DE0F-944C-A9A6-143164897C55}" srcOrd="0" destOrd="0" presId="urn:microsoft.com/office/officeart/2005/8/layout/hierarchy5"/>
    <dgm:cxn modelId="{ADFE4DE9-22F7-2941-9843-7F2F5E68D975}" type="presParOf" srcId="{434E3D3B-1390-974F-B8DF-04934BA9873B}" destId="{51F9C040-3105-834B-8370-BEFD24064009}" srcOrd="6" destOrd="0" presId="urn:microsoft.com/office/officeart/2005/8/layout/hierarchy5"/>
    <dgm:cxn modelId="{AAC0CB6D-4AE3-3F41-A824-BA32AFA2D9DE}" type="presParOf" srcId="{51F9C040-3105-834B-8370-BEFD24064009}" destId="{881F914A-C594-EC4C-9284-155160950B2D}" srcOrd="0" destOrd="0" presId="urn:microsoft.com/office/officeart/2005/8/layout/hierarchy5"/>
    <dgm:cxn modelId="{286C5764-39CA-8C43-A863-157796266E18}" type="presParOf" srcId="{51F9C040-3105-834B-8370-BEFD24064009}" destId="{128451DB-FCF0-764B-85A1-5C52FDAC99FF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1F914A-C594-EC4C-9284-155160950B2D}">
      <dsp:nvSpPr>
        <dsp:cNvPr id="0" name=""/>
        <dsp:cNvSpPr/>
      </dsp:nvSpPr>
      <dsp:spPr>
        <a:xfrm>
          <a:off x="5273315" y="0"/>
          <a:ext cx="1292572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4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Change in decision?</a:t>
          </a:r>
          <a:endParaRPr lang="en-US" sz="1500" kern="1200" dirty="0"/>
        </a:p>
      </dsp:txBody>
      <dsp:txXfrm>
        <a:off x="5273315" y="0"/>
        <a:ext cx="1292572" cy="1371600"/>
      </dsp:txXfrm>
    </dsp:sp>
    <dsp:sp modelId="{880E3575-99AF-5148-A76E-5FEC131DC0DA}">
      <dsp:nvSpPr>
        <dsp:cNvPr id="0" name=""/>
        <dsp:cNvSpPr/>
      </dsp:nvSpPr>
      <dsp:spPr>
        <a:xfrm>
          <a:off x="3765314" y="0"/>
          <a:ext cx="1292572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4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Change</a:t>
          </a:r>
          <a:br>
            <a:rPr lang="en-US" sz="1500" kern="1200" dirty="0" smtClean="0"/>
          </a:br>
          <a:r>
            <a:rPr lang="en-US" sz="1500" kern="1200" dirty="0" smtClean="0"/>
            <a:t>in risk?</a:t>
          </a:r>
          <a:endParaRPr lang="en-US" sz="1500" kern="1200" dirty="0"/>
        </a:p>
      </dsp:txBody>
      <dsp:txXfrm>
        <a:off x="3765314" y="0"/>
        <a:ext cx="1292572" cy="1371600"/>
      </dsp:txXfrm>
    </dsp:sp>
    <dsp:sp modelId="{BF60A787-E540-2747-B0CA-94411B24B1BD}">
      <dsp:nvSpPr>
        <dsp:cNvPr id="0" name=""/>
        <dsp:cNvSpPr/>
      </dsp:nvSpPr>
      <dsp:spPr>
        <a:xfrm>
          <a:off x="2257313" y="0"/>
          <a:ext cx="1292572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4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Get more data?</a:t>
          </a:r>
          <a:endParaRPr lang="en-US" sz="1500" kern="1200" dirty="0"/>
        </a:p>
      </dsp:txBody>
      <dsp:txXfrm>
        <a:off x="2257313" y="0"/>
        <a:ext cx="1292572" cy="1371600"/>
      </dsp:txXfrm>
    </dsp:sp>
    <dsp:sp modelId="{3215BB17-2A9A-E541-B824-E73B16EA8A77}">
      <dsp:nvSpPr>
        <dsp:cNvPr id="0" name=""/>
        <dsp:cNvSpPr/>
      </dsp:nvSpPr>
      <dsp:spPr>
        <a:xfrm>
          <a:off x="749312" y="0"/>
          <a:ext cx="1292572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4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Precautionary risk assessment</a:t>
          </a:r>
          <a:endParaRPr lang="en-US" sz="1500" kern="1200" dirty="0"/>
        </a:p>
      </dsp:txBody>
      <dsp:txXfrm>
        <a:off x="749312" y="0"/>
        <a:ext cx="1292572" cy="1371600"/>
      </dsp:txXfrm>
    </dsp:sp>
    <dsp:sp modelId="{6EC655B5-C76A-F446-BF4C-17601957211D}">
      <dsp:nvSpPr>
        <dsp:cNvPr id="0" name=""/>
        <dsp:cNvSpPr/>
      </dsp:nvSpPr>
      <dsp:spPr>
        <a:xfrm>
          <a:off x="857026" y="3075592"/>
          <a:ext cx="1077143" cy="538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Risk = </a:t>
          </a:r>
          <a:r>
            <a:rPr lang="en-US" sz="1500" kern="1200" dirty="0" err="1" smtClean="0"/>
            <a:t>f(x</a:t>
          </a:r>
          <a:r>
            <a:rPr lang="en-US" sz="1500" kern="1200" dirty="0" smtClean="0"/>
            <a:t>)</a:t>
          </a:r>
          <a:endParaRPr lang="en-US" sz="1500" kern="1200" dirty="0"/>
        </a:p>
      </dsp:txBody>
      <dsp:txXfrm>
        <a:off x="857026" y="3075592"/>
        <a:ext cx="1077143" cy="538571"/>
      </dsp:txXfrm>
    </dsp:sp>
    <dsp:sp modelId="{625A8FB2-6499-4948-BACC-9122CB1092D0}">
      <dsp:nvSpPr>
        <dsp:cNvPr id="0" name=""/>
        <dsp:cNvSpPr/>
      </dsp:nvSpPr>
      <dsp:spPr>
        <a:xfrm rot="17945813">
          <a:off x="1706592" y="2947177"/>
          <a:ext cx="886012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886012" y="1060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7945813">
        <a:off x="2127448" y="2935629"/>
        <a:ext cx="44300" cy="44300"/>
      </dsp:txXfrm>
    </dsp:sp>
    <dsp:sp modelId="{9194E5D4-6204-FE40-9752-8391713479CA}">
      <dsp:nvSpPr>
        <dsp:cNvPr id="0" name=""/>
        <dsp:cNvSpPr/>
      </dsp:nvSpPr>
      <dsp:spPr>
        <a:xfrm>
          <a:off x="2365027" y="2301395"/>
          <a:ext cx="1077143" cy="538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New Science</a:t>
          </a:r>
          <a:endParaRPr lang="en-US" sz="1500" kern="1200" dirty="0"/>
        </a:p>
      </dsp:txBody>
      <dsp:txXfrm>
        <a:off x="2365027" y="2301395"/>
        <a:ext cx="1077143" cy="538571"/>
      </dsp:txXfrm>
    </dsp:sp>
    <dsp:sp modelId="{B7851555-FB56-DC4D-B8E1-1A03BFFEF091}">
      <dsp:nvSpPr>
        <dsp:cNvPr id="0" name=""/>
        <dsp:cNvSpPr/>
      </dsp:nvSpPr>
      <dsp:spPr>
        <a:xfrm rot="18289469">
          <a:off x="3280359" y="2250400"/>
          <a:ext cx="754481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754481" y="1060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8289469">
        <a:off x="3638737" y="2242140"/>
        <a:ext cx="37724" cy="37724"/>
      </dsp:txXfrm>
    </dsp:sp>
    <dsp:sp modelId="{B36C2A33-1642-0E4F-ACBC-9EB18137856A}">
      <dsp:nvSpPr>
        <dsp:cNvPr id="0" name=""/>
        <dsp:cNvSpPr/>
      </dsp:nvSpPr>
      <dsp:spPr>
        <a:xfrm>
          <a:off x="3873028" y="1682037"/>
          <a:ext cx="1077143" cy="538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Risk &lt; </a:t>
          </a:r>
          <a:r>
            <a:rPr lang="en-US" sz="1500" kern="1200" dirty="0" err="1" smtClean="0"/>
            <a:t>f(x</a:t>
          </a:r>
          <a:r>
            <a:rPr lang="en-US" sz="1500" kern="1200" dirty="0" smtClean="0"/>
            <a:t>)</a:t>
          </a:r>
          <a:endParaRPr lang="en-US" sz="1500" kern="1200" dirty="0"/>
        </a:p>
      </dsp:txBody>
      <dsp:txXfrm>
        <a:off x="3873028" y="1682037"/>
        <a:ext cx="1077143" cy="538571"/>
      </dsp:txXfrm>
    </dsp:sp>
    <dsp:sp modelId="{ED463CFB-6CB8-D948-9E70-F28A634560B9}">
      <dsp:nvSpPr>
        <dsp:cNvPr id="0" name=""/>
        <dsp:cNvSpPr/>
      </dsp:nvSpPr>
      <dsp:spPr>
        <a:xfrm rot="19457599">
          <a:off x="4900299" y="1785882"/>
          <a:ext cx="530602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530602" y="1060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57599">
        <a:off x="5152335" y="1783219"/>
        <a:ext cx="26530" cy="26530"/>
      </dsp:txXfrm>
    </dsp:sp>
    <dsp:sp modelId="{43E104E8-0D00-AA4C-BB21-051F183CC828}">
      <dsp:nvSpPr>
        <dsp:cNvPr id="0" name=""/>
        <dsp:cNvSpPr/>
      </dsp:nvSpPr>
      <dsp:spPr>
        <a:xfrm>
          <a:off x="5381029" y="1372359"/>
          <a:ext cx="1077143" cy="538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No; new data ignored</a:t>
          </a:r>
          <a:endParaRPr lang="en-US" sz="1500" kern="1200" dirty="0"/>
        </a:p>
      </dsp:txBody>
      <dsp:txXfrm>
        <a:off x="5381029" y="1372359"/>
        <a:ext cx="1077143" cy="538571"/>
      </dsp:txXfrm>
    </dsp:sp>
    <dsp:sp modelId="{ECB9D699-24A5-234C-9665-AAD1CFA9FA3F}">
      <dsp:nvSpPr>
        <dsp:cNvPr id="0" name=""/>
        <dsp:cNvSpPr/>
      </dsp:nvSpPr>
      <dsp:spPr>
        <a:xfrm rot="2142401">
          <a:off x="4900299" y="2095561"/>
          <a:ext cx="530602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530602" y="1060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42401">
        <a:off x="5152335" y="2092898"/>
        <a:ext cx="26530" cy="26530"/>
      </dsp:txXfrm>
    </dsp:sp>
    <dsp:sp modelId="{824805AD-C06A-674C-BE52-7097197D6AF1}">
      <dsp:nvSpPr>
        <dsp:cNvPr id="0" name=""/>
        <dsp:cNvSpPr/>
      </dsp:nvSpPr>
      <dsp:spPr>
        <a:xfrm>
          <a:off x="5381029" y="1991716"/>
          <a:ext cx="1077143" cy="538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Yes; standard weakened</a:t>
          </a:r>
          <a:endParaRPr lang="en-US" sz="1500" kern="1200" dirty="0"/>
        </a:p>
      </dsp:txBody>
      <dsp:txXfrm>
        <a:off x="5381029" y="1991716"/>
        <a:ext cx="1077143" cy="538571"/>
      </dsp:txXfrm>
    </dsp:sp>
    <dsp:sp modelId="{5427AC41-FF7C-174C-BDEF-A5C04266D03C}">
      <dsp:nvSpPr>
        <dsp:cNvPr id="0" name=""/>
        <dsp:cNvSpPr/>
      </dsp:nvSpPr>
      <dsp:spPr>
        <a:xfrm rot="3310531">
          <a:off x="3280359" y="2869758"/>
          <a:ext cx="754481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754481" y="1060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310531">
        <a:off x="3638737" y="2861497"/>
        <a:ext cx="37724" cy="37724"/>
      </dsp:txXfrm>
    </dsp:sp>
    <dsp:sp modelId="{D802AB76-4BAC-E34A-8C6C-06E015A48EB4}">
      <dsp:nvSpPr>
        <dsp:cNvPr id="0" name=""/>
        <dsp:cNvSpPr/>
      </dsp:nvSpPr>
      <dsp:spPr>
        <a:xfrm>
          <a:off x="3873028" y="2920752"/>
          <a:ext cx="1077143" cy="538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Risk &gt; </a:t>
          </a:r>
          <a:r>
            <a:rPr lang="en-US" sz="1500" kern="1200" dirty="0" err="1" smtClean="0"/>
            <a:t>f(x</a:t>
          </a:r>
          <a:r>
            <a:rPr lang="en-US" sz="1500" kern="1200" dirty="0" smtClean="0"/>
            <a:t>)</a:t>
          </a:r>
          <a:endParaRPr lang="en-US" sz="1500" kern="1200" dirty="0"/>
        </a:p>
      </dsp:txBody>
      <dsp:txXfrm>
        <a:off x="3873028" y="2920752"/>
        <a:ext cx="1077143" cy="538571"/>
      </dsp:txXfrm>
    </dsp:sp>
    <dsp:sp modelId="{D0FF27C7-4FB3-C241-A52A-C7FEEB488639}">
      <dsp:nvSpPr>
        <dsp:cNvPr id="0" name=""/>
        <dsp:cNvSpPr/>
      </dsp:nvSpPr>
      <dsp:spPr>
        <a:xfrm rot="19457599">
          <a:off x="4900299" y="3024597"/>
          <a:ext cx="530602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530602" y="1060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57599">
        <a:off x="5152335" y="3021934"/>
        <a:ext cx="26530" cy="26530"/>
      </dsp:txXfrm>
    </dsp:sp>
    <dsp:sp modelId="{9BD258C9-7B2E-FB44-B524-9BCE5623BEDD}">
      <dsp:nvSpPr>
        <dsp:cNvPr id="0" name=""/>
        <dsp:cNvSpPr/>
      </dsp:nvSpPr>
      <dsp:spPr>
        <a:xfrm>
          <a:off x="5381029" y="2611074"/>
          <a:ext cx="1077143" cy="538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No; new data ignored</a:t>
          </a:r>
          <a:endParaRPr lang="en-US" sz="1500" kern="1200" dirty="0"/>
        </a:p>
      </dsp:txBody>
      <dsp:txXfrm>
        <a:off x="5381029" y="2611074"/>
        <a:ext cx="1077143" cy="538571"/>
      </dsp:txXfrm>
    </dsp:sp>
    <dsp:sp modelId="{6458734A-2EA6-0C41-8FC3-D3D3ECD8BF96}">
      <dsp:nvSpPr>
        <dsp:cNvPr id="0" name=""/>
        <dsp:cNvSpPr/>
      </dsp:nvSpPr>
      <dsp:spPr>
        <a:xfrm rot="2142401">
          <a:off x="4900299" y="3334276"/>
          <a:ext cx="530602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530602" y="1060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42401">
        <a:off x="5152335" y="3331613"/>
        <a:ext cx="26530" cy="26530"/>
      </dsp:txXfrm>
    </dsp:sp>
    <dsp:sp modelId="{7E5F4022-BCBD-8841-BEF2-A58151E81026}">
      <dsp:nvSpPr>
        <dsp:cNvPr id="0" name=""/>
        <dsp:cNvSpPr/>
      </dsp:nvSpPr>
      <dsp:spPr>
        <a:xfrm>
          <a:off x="5381029" y="3230431"/>
          <a:ext cx="1077143" cy="538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Yes; standard tightened</a:t>
          </a:r>
          <a:endParaRPr lang="en-US" sz="1500" kern="1200" dirty="0"/>
        </a:p>
      </dsp:txBody>
      <dsp:txXfrm>
        <a:off x="5381029" y="3230431"/>
        <a:ext cx="1077143" cy="538571"/>
      </dsp:txXfrm>
    </dsp:sp>
    <dsp:sp modelId="{0F4D6C17-2754-2C47-AC05-071724417AF2}">
      <dsp:nvSpPr>
        <dsp:cNvPr id="0" name=""/>
        <dsp:cNvSpPr/>
      </dsp:nvSpPr>
      <dsp:spPr>
        <a:xfrm rot="3654187">
          <a:off x="1706592" y="3721374"/>
          <a:ext cx="886012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886012" y="1060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654187">
        <a:off x="2127448" y="3709826"/>
        <a:ext cx="44300" cy="44300"/>
      </dsp:txXfrm>
    </dsp:sp>
    <dsp:sp modelId="{C5B6EBC4-B033-5440-8C76-0348F120350D}">
      <dsp:nvSpPr>
        <dsp:cNvPr id="0" name=""/>
        <dsp:cNvSpPr/>
      </dsp:nvSpPr>
      <dsp:spPr>
        <a:xfrm>
          <a:off x="2365027" y="3849789"/>
          <a:ext cx="1077143" cy="538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No New Science</a:t>
          </a:r>
          <a:endParaRPr lang="en-US" sz="1500" kern="1200" dirty="0"/>
        </a:p>
      </dsp:txBody>
      <dsp:txXfrm>
        <a:off x="2365027" y="3849789"/>
        <a:ext cx="1077143" cy="538571"/>
      </dsp:txXfrm>
    </dsp:sp>
    <dsp:sp modelId="{D8B594EB-BC92-D64C-BD26-56BCC0699D68}">
      <dsp:nvSpPr>
        <dsp:cNvPr id="0" name=""/>
        <dsp:cNvSpPr/>
      </dsp:nvSpPr>
      <dsp:spPr>
        <a:xfrm>
          <a:off x="3442171" y="4108473"/>
          <a:ext cx="430857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430857" y="1060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46828" y="4108303"/>
        <a:ext cx="21542" cy="21542"/>
      </dsp:txXfrm>
    </dsp:sp>
    <dsp:sp modelId="{00B661D1-4E25-014B-9B23-78DFBA7CF90D}">
      <dsp:nvSpPr>
        <dsp:cNvPr id="0" name=""/>
        <dsp:cNvSpPr/>
      </dsp:nvSpPr>
      <dsp:spPr>
        <a:xfrm>
          <a:off x="3873028" y="3849789"/>
          <a:ext cx="1077143" cy="538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Risk = </a:t>
          </a:r>
          <a:r>
            <a:rPr lang="en-US" sz="1500" kern="1200" dirty="0" err="1" smtClean="0"/>
            <a:t>f(x</a:t>
          </a:r>
          <a:r>
            <a:rPr lang="en-US" sz="1500" kern="1200" dirty="0" smtClean="0"/>
            <a:t>)</a:t>
          </a:r>
          <a:endParaRPr lang="en-US" sz="1500" kern="1200" dirty="0"/>
        </a:p>
      </dsp:txBody>
      <dsp:txXfrm>
        <a:off x="3873028" y="3849789"/>
        <a:ext cx="1077143" cy="538571"/>
      </dsp:txXfrm>
    </dsp:sp>
    <dsp:sp modelId="{1D2123A7-4121-1441-B3DD-7A541C0CCCFB}">
      <dsp:nvSpPr>
        <dsp:cNvPr id="0" name=""/>
        <dsp:cNvSpPr/>
      </dsp:nvSpPr>
      <dsp:spPr>
        <a:xfrm>
          <a:off x="4950172" y="4108473"/>
          <a:ext cx="430857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430857" y="1060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54829" y="4108303"/>
        <a:ext cx="21542" cy="21542"/>
      </dsp:txXfrm>
    </dsp:sp>
    <dsp:sp modelId="{1977FCA4-FA16-504E-9F5F-DAB5F8112235}">
      <dsp:nvSpPr>
        <dsp:cNvPr id="0" name=""/>
        <dsp:cNvSpPr/>
      </dsp:nvSpPr>
      <dsp:spPr>
        <a:xfrm>
          <a:off x="5381029" y="3849789"/>
          <a:ext cx="1077143" cy="538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No</a:t>
          </a:r>
          <a:endParaRPr lang="en-US" sz="1500" kern="1200" dirty="0"/>
        </a:p>
      </dsp:txBody>
      <dsp:txXfrm>
        <a:off x="5381029" y="3849789"/>
        <a:ext cx="1077143" cy="53857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1F914A-C594-EC4C-9284-155160950B2D}">
      <dsp:nvSpPr>
        <dsp:cNvPr id="0" name=""/>
        <dsp:cNvSpPr/>
      </dsp:nvSpPr>
      <dsp:spPr>
        <a:xfrm>
          <a:off x="5273315" y="0"/>
          <a:ext cx="1292572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4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Change in decision?</a:t>
          </a:r>
          <a:endParaRPr lang="en-US" sz="1500" kern="1200" dirty="0"/>
        </a:p>
      </dsp:txBody>
      <dsp:txXfrm>
        <a:off x="5273315" y="0"/>
        <a:ext cx="1292572" cy="1371600"/>
      </dsp:txXfrm>
    </dsp:sp>
    <dsp:sp modelId="{880E3575-99AF-5148-A76E-5FEC131DC0DA}">
      <dsp:nvSpPr>
        <dsp:cNvPr id="0" name=""/>
        <dsp:cNvSpPr/>
      </dsp:nvSpPr>
      <dsp:spPr>
        <a:xfrm>
          <a:off x="3765314" y="0"/>
          <a:ext cx="1292572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4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Change</a:t>
          </a:r>
          <a:br>
            <a:rPr lang="en-US" sz="1500" kern="1200" dirty="0" smtClean="0"/>
          </a:br>
          <a:r>
            <a:rPr lang="en-US" sz="1500" kern="1200" dirty="0" smtClean="0"/>
            <a:t>in risk?</a:t>
          </a:r>
          <a:endParaRPr lang="en-US" sz="1500" kern="1200" dirty="0"/>
        </a:p>
      </dsp:txBody>
      <dsp:txXfrm>
        <a:off x="3765314" y="0"/>
        <a:ext cx="1292572" cy="1371600"/>
      </dsp:txXfrm>
    </dsp:sp>
    <dsp:sp modelId="{BF60A787-E540-2747-B0CA-94411B24B1BD}">
      <dsp:nvSpPr>
        <dsp:cNvPr id="0" name=""/>
        <dsp:cNvSpPr/>
      </dsp:nvSpPr>
      <dsp:spPr>
        <a:xfrm>
          <a:off x="2257313" y="0"/>
          <a:ext cx="1292572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4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Get more data?</a:t>
          </a:r>
          <a:endParaRPr lang="en-US" sz="1500" kern="1200" dirty="0"/>
        </a:p>
      </dsp:txBody>
      <dsp:txXfrm>
        <a:off x="2257313" y="0"/>
        <a:ext cx="1292572" cy="1371600"/>
      </dsp:txXfrm>
    </dsp:sp>
    <dsp:sp modelId="{3215BB17-2A9A-E541-B824-E73B16EA8A77}">
      <dsp:nvSpPr>
        <dsp:cNvPr id="0" name=""/>
        <dsp:cNvSpPr/>
      </dsp:nvSpPr>
      <dsp:spPr>
        <a:xfrm>
          <a:off x="749312" y="0"/>
          <a:ext cx="1292572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4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Precautionary risk assessment</a:t>
          </a:r>
          <a:endParaRPr lang="en-US" sz="1500" kern="1200" dirty="0"/>
        </a:p>
      </dsp:txBody>
      <dsp:txXfrm>
        <a:off x="749312" y="0"/>
        <a:ext cx="1292572" cy="1371600"/>
      </dsp:txXfrm>
    </dsp:sp>
    <dsp:sp modelId="{6EC655B5-C76A-F446-BF4C-17601957211D}">
      <dsp:nvSpPr>
        <dsp:cNvPr id="0" name=""/>
        <dsp:cNvSpPr/>
      </dsp:nvSpPr>
      <dsp:spPr>
        <a:xfrm>
          <a:off x="857026" y="3075592"/>
          <a:ext cx="1077143" cy="538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Risk = </a:t>
          </a:r>
          <a:r>
            <a:rPr lang="en-US" sz="1500" kern="1200" dirty="0" err="1" smtClean="0"/>
            <a:t>f(x</a:t>
          </a:r>
          <a:r>
            <a:rPr lang="en-US" sz="1500" kern="1200" dirty="0" smtClean="0"/>
            <a:t>)</a:t>
          </a:r>
          <a:endParaRPr lang="en-US" sz="1500" kern="1200" dirty="0"/>
        </a:p>
      </dsp:txBody>
      <dsp:txXfrm>
        <a:off x="857026" y="3075592"/>
        <a:ext cx="1077143" cy="538571"/>
      </dsp:txXfrm>
    </dsp:sp>
    <dsp:sp modelId="{625A8FB2-6499-4948-BACC-9122CB1092D0}">
      <dsp:nvSpPr>
        <dsp:cNvPr id="0" name=""/>
        <dsp:cNvSpPr/>
      </dsp:nvSpPr>
      <dsp:spPr>
        <a:xfrm rot="17945813">
          <a:off x="1706592" y="2947177"/>
          <a:ext cx="886012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886012" y="1060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7945813">
        <a:off x="2127448" y="2935629"/>
        <a:ext cx="44300" cy="44300"/>
      </dsp:txXfrm>
    </dsp:sp>
    <dsp:sp modelId="{9194E5D4-6204-FE40-9752-8391713479CA}">
      <dsp:nvSpPr>
        <dsp:cNvPr id="0" name=""/>
        <dsp:cNvSpPr/>
      </dsp:nvSpPr>
      <dsp:spPr>
        <a:xfrm>
          <a:off x="2365027" y="2301395"/>
          <a:ext cx="1077143" cy="538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New Science</a:t>
          </a:r>
          <a:endParaRPr lang="en-US" sz="1500" kern="1200" dirty="0"/>
        </a:p>
      </dsp:txBody>
      <dsp:txXfrm>
        <a:off x="2365027" y="2301395"/>
        <a:ext cx="1077143" cy="538571"/>
      </dsp:txXfrm>
    </dsp:sp>
    <dsp:sp modelId="{B7851555-FB56-DC4D-B8E1-1A03BFFEF091}">
      <dsp:nvSpPr>
        <dsp:cNvPr id="0" name=""/>
        <dsp:cNvSpPr/>
      </dsp:nvSpPr>
      <dsp:spPr>
        <a:xfrm rot="18289469">
          <a:off x="3280359" y="2250400"/>
          <a:ext cx="754481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754481" y="1060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8289469">
        <a:off x="3638737" y="2242140"/>
        <a:ext cx="37724" cy="37724"/>
      </dsp:txXfrm>
    </dsp:sp>
    <dsp:sp modelId="{B36C2A33-1642-0E4F-ACBC-9EB18137856A}">
      <dsp:nvSpPr>
        <dsp:cNvPr id="0" name=""/>
        <dsp:cNvSpPr/>
      </dsp:nvSpPr>
      <dsp:spPr>
        <a:xfrm>
          <a:off x="3873028" y="1682037"/>
          <a:ext cx="1077143" cy="538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Risk &lt; </a:t>
          </a:r>
          <a:r>
            <a:rPr lang="en-US" sz="1500" kern="1200" dirty="0" err="1" smtClean="0"/>
            <a:t>f(x</a:t>
          </a:r>
          <a:r>
            <a:rPr lang="en-US" sz="1500" kern="1200" dirty="0" smtClean="0"/>
            <a:t>)</a:t>
          </a:r>
          <a:endParaRPr lang="en-US" sz="1500" kern="1200" dirty="0"/>
        </a:p>
      </dsp:txBody>
      <dsp:txXfrm>
        <a:off x="3873028" y="1682037"/>
        <a:ext cx="1077143" cy="538571"/>
      </dsp:txXfrm>
    </dsp:sp>
    <dsp:sp modelId="{ED463CFB-6CB8-D948-9E70-F28A634560B9}">
      <dsp:nvSpPr>
        <dsp:cNvPr id="0" name=""/>
        <dsp:cNvSpPr/>
      </dsp:nvSpPr>
      <dsp:spPr>
        <a:xfrm rot="19457599">
          <a:off x="4900299" y="1785882"/>
          <a:ext cx="530602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530602" y="1060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57599">
        <a:off x="5152335" y="1783219"/>
        <a:ext cx="26530" cy="26530"/>
      </dsp:txXfrm>
    </dsp:sp>
    <dsp:sp modelId="{43E104E8-0D00-AA4C-BB21-051F183CC828}">
      <dsp:nvSpPr>
        <dsp:cNvPr id="0" name=""/>
        <dsp:cNvSpPr/>
      </dsp:nvSpPr>
      <dsp:spPr>
        <a:xfrm>
          <a:off x="5381029" y="1372359"/>
          <a:ext cx="1077143" cy="538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No; new data ignored</a:t>
          </a:r>
          <a:endParaRPr lang="en-US" sz="1500" kern="1200" dirty="0"/>
        </a:p>
      </dsp:txBody>
      <dsp:txXfrm>
        <a:off x="5381029" y="1372359"/>
        <a:ext cx="1077143" cy="538571"/>
      </dsp:txXfrm>
    </dsp:sp>
    <dsp:sp modelId="{ECB9D699-24A5-234C-9665-AAD1CFA9FA3F}">
      <dsp:nvSpPr>
        <dsp:cNvPr id="0" name=""/>
        <dsp:cNvSpPr/>
      </dsp:nvSpPr>
      <dsp:spPr>
        <a:xfrm rot="2142401">
          <a:off x="4900299" y="2095561"/>
          <a:ext cx="530602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530602" y="1060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42401">
        <a:off x="5152335" y="2092898"/>
        <a:ext cx="26530" cy="26530"/>
      </dsp:txXfrm>
    </dsp:sp>
    <dsp:sp modelId="{824805AD-C06A-674C-BE52-7097197D6AF1}">
      <dsp:nvSpPr>
        <dsp:cNvPr id="0" name=""/>
        <dsp:cNvSpPr/>
      </dsp:nvSpPr>
      <dsp:spPr>
        <a:xfrm>
          <a:off x="5381029" y="1991716"/>
          <a:ext cx="1077143" cy="538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Yes; standard weakened</a:t>
          </a:r>
          <a:endParaRPr lang="en-US" sz="1500" kern="1200" dirty="0"/>
        </a:p>
      </dsp:txBody>
      <dsp:txXfrm>
        <a:off x="5381029" y="1991716"/>
        <a:ext cx="1077143" cy="538571"/>
      </dsp:txXfrm>
    </dsp:sp>
    <dsp:sp modelId="{5427AC41-FF7C-174C-BDEF-A5C04266D03C}">
      <dsp:nvSpPr>
        <dsp:cNvPr id="0" name=""/>
        <dsp:cNvSpPr/>
      </dsp:nvSpPr>
      <dsp:spPr>
        <a:xfrm rot="3310531">
          <a:off x="3280359" y="2869758"/>
          <a:ext cx="754481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754481" y="1060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310531">
        <a:off x="3638737" y="2861497"/>
        <a:ext cx="37724" cy="37724"/>
      </dsp:txXfrm>
    </dsp:sp>
    <dsp:sp modelId="{D802AB76-4BAC-E34A-8C6C-06E015A48EB4}">
      <dsp:nvSpPr>
        <dsp:cNvPr id="0" name=""/>
        <dsp:cNvSpPr/>
      </dsp:nvSpPr>
      <dsp:spPr>
        <a:xfrm>
          <a:off x="3873028" y="2920752"/>
          <a:ext cx="1077143" cy="538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Risk &gt; </a:t>
          </a:r>
          <a:r>
            <a:rPr lang="en-US" sz="1500" kern="1200" dirty="0" err="1" smtClean="0"/>
            <a:t>f(x</a:t>
          </a:r>
          <a:r>
            <a:rPr lang="en-US" sz="1500" kern="1200" dirty="0" smtClean="0"/>
            <a:t>)</a:t>
          </a:r>
          <a:endParaRPr lang="en-US" sz="1500" kern="1200" dirty="0"/>
        </a:p>
      </dsp:txBody>
      <dsp:txXfrm>
        <a:off x="3873028" y="2920752"/>
        <a:ext cx="1077143" cy="538571"/>
      </dsp:txXfrm>
    </dsp:sp>
    <dsp:sp modelId="{D0FF27C7-4FB3-C241-A52A-C7FEEB488639}">
      <dsp:nvSpPr>
        <dsp:cNvPr id="0" name=""/>
        <dsp:cNvSpPr/>
      </dsp:nvSpPr>
      <dsp:spPr>
        <a:xfrm rot="19457599">
          <a:off x="4900299" y="3024597"/>
          <a:ext cx="530602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530602" y="1060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57599">
        <a:off x="5152335" y="3021934"/>
        <a:ext cx="26530" cy="26530"/>
      </dsp:txXfrm>
    </dsp:sp>
    <dsp:sp modelId="{9BD258C9-7B2E-FB44-B524-9BCE5623BEDD}">
      <dsp:nvSpPr>
        <dsp:cNvPr id="0" name=""/>
        <dsp:cNvSpPr/>
      </dsp:nvSpPr>
      <dsp:spPr>
        <a:xfrm>
          <a:off x="5381029" y="2611074"/>
          <a:ext cx="1077143" cy="538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No; new data ignored</a:t>
          </a:r>
          <a:endParaRPr lang="en-US" sz="1500" kern="1200" dirty="0"/>
        </a:p>
      </dsp:txBody>
      <dsp:txXfrm>
        <a:off x="5381029" y="2611074"/>
        <a:ext cx="1077143" cy="538571"/>
      </dsp:txXfrm>
    </dsp:sp>
    <dsp:sp modelId="{6458734A-2EA6-0C41-8FC3-D3D3ECD8BF96}">
      <dsp:nvSpPr>
        <dsp:cNvPr id="0" name=""/>
        <dsp:cNvSpPr/>
      </dsp:nvSpPr>
      <dsp:spPr>
        <a:xfrm rot="2142401">
          <a:off x="4900299" y="3334276"/>
          <a:ext cx="530602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530602" y="1060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42401">
        <a:off x="5152335" y="3331613"/>
        <a:ext cx="26530" cy="26530"/>
      </dsp:txXfrm>
    </dsp:sp>
    <dsp:sp modelId="{7E5F4022-BCBD-8841-BEF2-A58151E81026}">
      <dsp:nvSpPr>
        <dsp:cNvPr id="0" name=""/>
        <dsp:cNvSpPr/>
      </dsp:nvSpPr>
      <dsp:spPr>
        <a:xfrm>
          <a:off x="5381029" y="3230431"/>
          <a:ext cx="1077143" cy="538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Yes; standard tightened</a:t>
          </a:r>
          <a:endParaRPr lang="en-US" sz="1500" kern="1200" dirty="0"/>
        </a:p>
      </dsp:txBody>
      <dsp:txXfrm>
        <a:off x="5381029" y="3230431"/>
        <a:ext cx="1077143" cy="538571"/>
      </dsp:txXfrm>
    </dsp:sp>
    <dsp:sp modelId="{0F4D6C17-2754-2C47-AC05-071724417AF2}">
      <dsp:nvSpPr>
        <dsp:cNvPr id="0" name=""/>
        <dsp:cNvSpPr/>
      </dsp:nvSpPr>
      <dsp:spPr>
        <a:xfrm rot="3654187">
          <a:off x="1706592" y="3721374"/>
          <a:ext cx="886012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886012" y="1060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654187">
        <a:off x="2127448" y="3709826"/>
        <a:ext cx="44300" cy="44300"/>
      </dsp:txXfrm>
    </dsp:sp>
    <dsp:sp modelId="{C5B6EBC4-B033-5440-8C76-0348F120350D}">
      <dsp:nvSpPr>
        <dsp:cNvPr id="0" name=""/>
        <dsp:cNvSpPr/>
      </dsp:nvSpPr>
      <dsp:spPr>
        <a:xfrm>
          <a:off x="2365027" y="3849789"/>
          <a:ext cx="1077143" cy="538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No New Science</a:t>
          </a:r>
          <a:endParaRPr lang="en-US" sz="1500" kern="1200" dirty="0"/>
        </a:p>
      </dsp:txBody>
      <dsp:txXfrm>
        <a:off x="2365027" y="3849789"/>
        <a:ext cx="1077143" cy="538571"/>
      </dsp:txXfrm>
    </dsp:sp>
    <dsp:sp modelId="{D8B594EB-BC92-D64C-BD26-56BCC0699D68}">
      <dsp:nvSpPr>
        <dsp:cNvPr id="0" name=""/>
        <dsp:cNvSpPr/>
      </dsp:nvSpPr>
      <dsp:spPr>
        <a:xfrm>
          <a:off x="3442171" y="4108473"/>
          <a:ext cx="430857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430857" y="1060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46828" y="4108303"/>
        <a:ext cx="21542" cy="21542"/>
      </dsp:txXfrm>
    </dsp:sp>
    <dsp:sp modelId="{00B661D1-4E25-014B-9B23-78DFBA7CF90D}">
      <dsp:nvSpPr>
        <dsp:cNvPr id="0" name=""/>
        <dsp:cNvSpPr/>
      </dsp:nvSpPr>
      <dsp:spPr>
        <a:xfrm>
          <a:off x="3873028" y="3849789"/>
          <a:ext cx="1077143" cy="538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Risk = </a:t>
          </a:r>
          <a:r>
            <a:rPr lang="en-US" sz="1500" kern="1200" dirty="0" err="1" smtClean="0"/>
            <a:t>f(x</a:t>
          </a:r>
          <a:r>
            <a:rPr lang="en-US" sz="1500" kern="1200" dirty="0" smtClean="0"/>
            <a:t>)</a:t>
          </a:r>
          <a:endParaRPr lang="en-US" sz="1500" kern="1200" dirty="0"/>
        </a:p>
      </dsp:txBody>
      <dsp:txXfrm>
        <a:off x="3873028" y="3849789"/>
        <a:ext cx="1077143" cy="538571"/>
      </dsp:txXfrm>
    </dsp:sp>
    <dsp:sp modelId="{1D2123A7-4121-1441-B3DD-7A541C0CCCFB}">
      <dsp:nvSpPr>
        <dsp:cNvPr id="0" name=""/>
        <dsp:cNvSpPr/>
      </dsp:nvSpPr>
      <dsp:spPr>
        <a:xfrm>
          <a:off x="4950172" y="4108473"/>
          <a:ext cx="430857" cy="21203"/>
        </a:xfrm>
        <a:custGeom>
          <a:avLst/>
          <a:gdLst/>
          <a:ahLst/>
          <a:cxnLst/>
          <a:rect l="0" t="0" r="0" b="0"/>
          <a:pathLst>
            <a:path>
              <a:moveTo>
                <a:pt x="0" y="10601"/>
              </a:moveTo>
              <a:lnTo>
                <a:pt x="430857" y="1060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54829" y="4108303"/>
        <a:ext cx="21542" cy="21542"/>
      </dsp:txXfrm>
    </dsp:sp>
    <dsp:sp modelId="{1977FCA4-FA16-504E-9F5F-DAB5F8112235}">
      <dsp:nvSpPr>
        <dsp:cNvPr id="0" name=""/>
        <dsp:cNvSpPr/>
      </dsp:nvSpPr>
      <dsp:spPr>
        <a:xfrm>
          <a:off x="5381029" y="3849789"/>
          <a:ext cx="1077143" cy="5385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No</a:t>
          </a:r>
          <a:endParaRPr lang="en-US" sz="1500" kern="1200" dirty="0"/>
        </a:p>
      </dsp:txBody>
      <dsp:txXfrm>
        <a:off x="5381029" y="3849789"/>
        <a:ext cx="1077143" cy="5385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E3C80-BB22-8A43-9DDE-E619B79A8E2F}" type="datetimeFigureOut">
              <a:rPr lang="en-US" smtClean="0"/>
              <a:pPr/>
              <a:t>4/6/10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F1988-FD61-F84E-915D-3E360D2CAD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controversial. If this is taken seriously, Executive Order 12291 was precautionary!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Scientific proof never exists. All decisions are made under uncertainty.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“safety” means</a:t>
            </a:r>
            <a:r>
              <a:rPr lang="en-US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absence of risk, p</a:t>
            </a:r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roof of safety is mathematically</a:t>
            </a:r>
            <a:r>
              <a:rPr lang="en-US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impossible. Logical question: Is a “preventive action” an “activity”? If so, don’t proponents bear the burden of proof of safety?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Logically false: A dictator can make precautionary decisions. Thus, the</a:t>
            </a:r>
            <a:r>
              <a:rPr lang="en-US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PP is as much about process as it is about substance</a:t>
            </a:r>
            <a:endParaRPr lang="en-US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342900">
              <a:buFont typeface="+mj-lt"/>
              <a:buNone/>
            </a:pPr>
            <a:endParaRPr lang="en-US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F1988-FD61-F84E-915D-3E360D2CAD58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Decision analysis provides the tools for making –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revising – precautionary decisions. However, decision analysis is not practiced by advocates of the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precautionary decision be revisited as new scientific information is learned? In principle, yes. In practice, the evidence is very limited. Precautionary decisions are sticky.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tted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it one decision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one time? Can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Decision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theory teaches that inaction is a form of action. In the face of uncertainty, the Precautionary Principle favors taking preventive action.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Before taking action in the face of uncertainty, the proponents of taking action must proof that action is safe.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reason these principles appear to conflict is simple: They 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conflict. 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F1988-FD61-F84E-915D-3E360D2CAD58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4/6/10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0909-E073-E647-B9DA-FBE92F4EFCFB}" type="datetimeFigureOut">
              <a:rPr lang="en-US" smtClean="0"/>
              <a:pPr/>
              <a:t>4/6/10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B216-284B-9343-9491-FD1A4F6C82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0909-E073-E647-B9DA-FBE92F4EFCFB}" type="datetimeFigureOut">
              <a:rPr lang="en-US" smtClean="0"/>
              <a:pPr/>
              <a:t>4/6/10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B216-284B-9343-9491-FD1A4F6C82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412B9426-5899-2E4E-9536-255FB40317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0909-E073-E647-B9DA-FBE92F4EFCFB}" type="datetimeFigureOut">
              <a:rPr lang="en-US" smtClean="0"/>
              <a:pPr/>
              <a:t>4/6/10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B216-284B-9343-9491-FD1A4F6C82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4/6/10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0909-E073-E647-B9DA-FBE92F4EFCFB}" type="datetimeFigureOut">
              <a:rPr lang="en-US" smtClean="0"/>
              <a:pPr/>
              <a:t>4/6/10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B216-284B-9343-9491-FD1A4F6C82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0909-E073-E647-B9DA-FBE92F4EFCFB}" type="datetimeFigureOut">
              <a:rPr lang="en-US" smtClean="0"/>
              <a:pPr/>
              <a:t>4/6/10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B216-284B-9343-9491-FD1A4F6C82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0909-E073-E647-B9DA-FBE92F4EFCFB}" type="datetimeFigureOut">
              <a:rPr lang="en-US" smtClean="0"/>
              <a:pPr/>
              <a:t>4/6/10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B216-284B-9343-9491-FD1A4F6C82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0909-E073-E647-B9DA-FBE92F4EFCFB}" type="datetimeFigureOut">
              <a:rPr lang="en-US" smtClean="0"/>
              <a:pPr/>
              <a:t>4/6/10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B216-284B-9343-9491-FD1A4F6C82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0909-E073-E647-B9DA-FBE92F4EFCFB}" type="datetimeFigureOut">
              <a:rPr lang="en-US" smtClean="0"/>
              <a:pPr/>
              <a:t>4/6/10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B216-284B-9343-9491-FD1A4F6C82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0909-E073-E647-B9DA-FBE92F4EFCFB}" type="datetimeFigureOut">
              <a:rPr lang="en-US" smtClean="0"/>
              <a:pPr/>
              <a:t>4/6/10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B216-284B-9343-9491-FD1A4F6C82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1435608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pPr algn="l"/>
            <a:fld id="{D6A50909-E073-E647-B9DA-FBE92F4EFCFB}" type="datetimeFigureOut">
              <a:rPr lang="en-US" smtClean="0"/>
              <a:pPr algn="l"/>
              <a:t>4/6/10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B471B216-284B-9343-9491-FD1A4F6C82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14" name="Picture 13" descr="rc-banner.gif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114288" y="6335010"/>
            <a:ext cx="2819400" cy="4467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tif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tif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tif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tif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tif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How the Precautionary Principle Destroys Science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1"/>
            <a:ext cx="5724862" cy="1120589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Association of Private Enterprise Education</a:t>
            </a:r>
          </a:p>
          <a:p>
            <a:r>
              <a:rPr lang="en-US" sz="1600" b="1" dirty="0" smtClean="0"/>
              <a:t>Las Vegas, Nevada</a:t>
            </a:r>
          </a:p>
          <a:p>
            <a:r>
              <a:rPr lang="en-US" sz="1600" b="1" dirty="0" smtClean="0"/>
              <a:t>April 12, 2010</a:t>
            </a:r>
            <a:endParaRPr lang="en-US" sz="16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286000" y="4590871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/>
                </a:solidFill>
              </a:rPr>
              <a:t>Richard B. </a:t>
            </a:r>
            <a:r>
              <a:rPr lang="en-US" b="1" dirty="0" smtClean="0">
                <a:solidFill>
                  <a:schemeClr val="accent6"/>
                </a:solidFill>
              </a:rPr>
              <a:t>Belzer PhD</a:t>
            </a:r>
          </a:p>
          <a:p>
            <a:pPr algn="ctr"/>
            <a:r>
              <a:rPr lang="en-US" b="1" dirty="0" smtClean="0">
                <a:solidFill>
                  <a:schemeClr val="accent6"/>
                </a:solidFill>
              </a:rPr>
              <a:t>Regulatory Checkbook</a:t>
            </a:r>
          </a:p>
          <a:p>
            <a:pPr algn="ctr"/>
            <a:r>
              <a:rPr lang="en-US" b="1" dirty="0" smtClean="0">
                <a:solidFill>
                  <a:schemeClr val="accent6"/>
                </a:solidFill>
              </a:rPr>
              <a:t>Mt. Vernon, VA</a:t>
            </a:r>
            <a:endParaRPr lang="en-US" dirty="0" smtClean="0">
              <a:solidFill>
                <a:schemeClr val="accent6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‘Why does EPA conduct</a:t>
            </a:r>
            <a:br>
              <a:rPr lang="en-US" dirty="0" smtClean="0"/>
            </a:br>
            <a:r>
              <a:rPr lang="en-US" dirty="0" smtClean="0"/>
              <a:t>risk assessments?’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‘EPA </a:t>
            </a:r>
            <a:r>
              <a:rPr lang="en-US" dirty="0" smtClean="0"/>
              <a:t>conducts risk assessment to provide the </a:t>
            </a:r>
            <a:r>
              <a:rPr lang="en-US" dirty="0" smtClean="0">
                <a:solidFill>
                  <a:srgbClr val="7411D0"/>
                </a:solidFill>
              </a:rPr>
              <a:t>best possible </a:t>
            </a:r>
            <a:r>
              <a:rPr lang="en-US" dirty="0" smtClean="0"/>
              <a:t>scientific characterization of risks based on a rigorous analysis of available information and </a:t>
            </a:r>
            <a:r>
              <a:rPr lang="en-US" dirty="0" smtClean="0"/>
              <a:t>knowledge’</a:t>
            </a:r>
            <a:r>
              <a:rPr lang="en-US" baseline="30000" dirty="0" smtClean="0"/>
              <a:t>4</a:t>
            </a:r>
          </a:p>
          <a:p>
            <a:pPr lvl="1"/>
            <a:r>
              <a:rPr lang="en-US" dirty="0" smtClean="0"/>
              <a:t>What does ‘best possible’ mean?</a:t>
            </a:r>
          </a:p>
          <a:p>
            <a:pPr lvl="1"/>
            <a:r>
              <a:rPr lang="en-US" dirty="0" smtClean="0"/>
              <a:t>What’s missing from this description?</a:t>
            </a:r>
          </a:p>
          <a:p>
            <a:pPr lvl="2"/>
            <a:r>
              <a:rPr lang="en-US" dirty="0" smtClean="0"/>
              <a:t>Distribution of predictions</a:t>
            </a:r>
          </a:p>
          <a:p>
            <a:pPr lvl="2"/>
            <a:r>
              <a:rPr lang="en-US" dirty="0" smtClean="0"/>
              <a:t>Substantive and presentational objectivity</a:t>
            </a:r>
          </a:p>
          <a:p>
            <a:pPr lvl="2"/>
            <a:r>
              <a:rPr lang="en-US" dirty="0" smtClean="0"/>
              <a:t>Equal weighting of loss functions from under- and overestimation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6260068"/>
            <a:ext cx="4487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4</a:t>
            </a:r>
            <a:r>
              <a:rPr lang="en-US" dirty="0" smtClean="0"/>
              <a:t> EPA Office of the Science Advisor, 2004, </a:t>
            </a:r>
            <a:r>
              <a:rPr lang="en-US" dirty="0" err="1" smtClean="0"/>
              <a:t>p</a:t>
            </a:r>
            <a:r>
              <a:rPr lang="en-US" dirty="0" smtClean="0"/>
              <a:t>.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dueling adverbs in</a:t>
            </a:r>
            <a:br>
              <a:rPr lang="en-US" dirty="0" smtClean="0"/>
            </a:br>
            <a:r>
              <a:rPr lang="en-US" dirty="0" smtClean="0"/>
              <a:t>EPA </a:t>
            </a:r>
            <a:r>
              <a:rPr lang="en-US" dirty="0" smtClean="0"/>
              <a:t>staff risk assessment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‘EPA’s policy is that risk assessments should not </a:t>
            </a:r>
            <a:r>
              <a:rPr lang="en-US" dirty="0" smtClean="0">
                <a:solidFill>
                  <a:srgbClr val="7411D0"/>
                </a:solidFill>
              </a:rPr>
              <a:t>knowingly</a:t>
            </a:r>
            <a:r>
              <a:rPr lang="en-US" dirty="0" smtClean="0"/>
              <a:t> underestimate or </a:t>
            </a:r>
            <a:r>
              <a:rPr lang="en-US" dirty="0" smtClean="0">
                <a:solidFill>
                  <a:srgbClr val="7411D0"/>
                </a:solidFill>
              </a:rPr>
              <a:t>grossly</a:t>
            </a:r>
            <a:r>
              <a:rPr lang="en-US" dirty="0" smtClean="0"/>
              <a:t> overestimate risks.</a:t>
            </a:r>
            <a:r>
              <a:rPr lang="en-US" dirty="0" smtClean="0"/>
              <a:t>’</a:t>
            </a:r>
            <a:r>
              <a:rPr lang="en-US" baseline="30000" dirty="0" smtClean="0"/>
              <a:t>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6260068"/>
            <a:ext cx="4667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5</a:t>
            </a:r>
            <a:r>
              <a:rPr lang="en-US" dirty="0" smtClean="0"/>
              <a:t> EPA Office of the Science Advisor, 2004, </a:t>
            </a:r>
            <a:r>
              <a:rPr lang="en-US" dirty="0" err="1" smtClean="0"/>
              <a:t>p</a:t>
            </a:r>
            <a:r>
              <a:rPr lang="en-US" dirty="0" smtClean="0"/>
              <a:t>. 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dueling adverbs in</a:t>
            </a:r>
            <a:br>
              <a:rPr lang="en-US" dirty="0" smtClean="0"/>
            </a:br>
            <a:r>
              <a:rPr lang="en-US" dirty="0" smtClean="0"/>
              <a:t>EPA </a:t>
            </a:r>
            <a:r>
              <a:rPr lang="en-US" dirty="0" smtClean="0"/>
              <a:t>staff risk assessment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‘EPA’s policy is that risk assessments should not </a:t>
            </a:r>
            <a:r>
              <a:rPr lang="en-US" dirty="0" smtClean="0">
                <a:solidFill>
                  <a:srgbClr val="7411D0"/>
                </a:solidFill>
              </a:rPr>
              <a:t>knowingly</a:t>
            </a:r>
            <a:r>
              <a:rPr lang="en-US" dirty="0" smtClean="0"/>
              <a:t> underestimate or </a:t>
            </a:r>
            <a:r>
              <a:rPr lang="en-US" dirty="0" smtClean="0">
                <a:solidFill>
                  <a:srgbClr val="7411D0"/>
                </a:solidFill>
              </a:rPr>
              <a:t>grossly</a:t>
            </a:r>
            <a:r>
              <a:rPr lang="en-US" dirty="0" smtClean="0"/>
              <a:t> overestimate risks.</a:t>
            </a:r>
            <a:r>
              <a:rPr lang="en-US" dirty="0" smtClean="0"/>
              <a:t>’</a:t>
            </a:r>
            <a:r>
              <a:rPr lang="en-US" baseline="30000" dirty="0" smtClean="0"/>
              <a:t>5</a:t>
            </a:r>
          </a:p>
          <a:p>
            <a:r>
              <a:rPr lang="en-US" dirty="0" smtClean="0"/>
              <a:t>Implications: Cascading precaution</a:t>
            </a:r>
          </a:p>
          <a:p>
            <a:pPr lvl="1"/>
            <a:r>
              <a:rPr lang="en-US" dirty="0" smtClean="0"/>
              <a:t>Linear extrapolation beyond range of data</a:t>
            </a:r>
          </a:p>
          <a:p>
            <a:pPr lvl="1"/>
            <a:r>
              <a:rPr lang="en-US" dirty="0" smtClean="0"/>
              <a:t>Humans = worst-case animal species</a:t>
            </a:r>
          </a:p>
          <a:p>
            <a:pPr lvl="1"/>
            <a:r>
              <a:rPr lang="en-US" dirty="0" smtClean="0"/>
              <a:t>≥ 95</a:t>
            </a:r>
            <a:r>
              <a:rPr lang="en-US" baseline="30000" dirty="0" smtClean="0"/>
              <a:t>th</a:t>
            </a:r>
            <a:r>
              <a:rPr lang="en-US" dirty="0" smtClean="0"/>
              <a:t> percentile upper-bound on hazard</a:t>
            </a:r>
          </a:p>
          <a:p>
            <a:pPr lvl="1"/>
            <a:r>
              <a:rPr lang="en-US" dirty="0" smtClean="0"/>
              <a:t>≥ 95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percentile upper-bound exposure</a:t>
            </a:r>
          </a:p>
          <a:p>
            <a:pPr lvl="1"/>
            <a:r>
              <a:rPr lang="en-US" dirty="0" smtClean="0"/>
              <a:t>Elastic definition of ‘adverse effect’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6260068"/>
            <a:ext cx="4667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5</a:t>
            </a:r>
            <a:r>
              <a:rPr lang="en-US" dirty="0" smtClean="0"/>
              <a:t> EPA Office of the Science Advisor, 2004, </a:t>
            </a:r>
            <a:r>
              <a:rPr lang="en-US" dirty="0" err="1" smtClean="0"/>
              <a:t>p</a:t>
            </a:r>
            <a:r>
              <a:rPr lang="en-US" dirty="0" smtClean="0"/>
              <a:t>. 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Safety assessment:</a:t>
            </a:r>
            <a:br>
              <a:rPr lang="en-US" dirty="0" smtClean="0"/>
            </a:br>
            <a:r>
              <a:rPr lang="en-US" dirty="0" smtClean="0"/>
              <a:t>EPA’s </a:t>
            </a:r>
            <a:r>
              <a:rPr lang="en-US" i="1" dirty="0" smtClean="0"/>
              <a:t>Reference Dose</a:t>
            </a:r>
            <a:r>
              <a:rPr lang="en-US" dirty="0" smtClean="0"/>
              <a:t>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‘An </a:t>
            </a:r>
            <a:r>
              <a:rPr lang="en-US" dirty="0" smtClean="0"/>
              <a:t>estimate (with uncertainty spanning perhaps an order of magnitude) of a daily oral exposure to the human population (including sensitive subgroups) that is likely to be without an appreciable risk of deleterious effects during a lifetime</a:t>
            </a:r>
            <a:r>
              <a:rPr lang="en-US" dirty="0" smtClean="0"/>
              <a:t>.’</a:t>
            </a:r>
            <a:r>
              <a:rPr lang="en-US" baseline="30000" dirty="0" smtClean="0"/>
              <a:t>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6260068"/>
            <a:ext cx="2182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6</a:t>
            </a:r>
            <a:r>
              <a:rPr lang="en-US" dirty="0" smtClean="0"/>
              <a:t> EPA, ‘IRIS Glossary'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Safety assessment:</a:t>
            </a:r>
            <a:br>
              <a:rPr lang="en-US" dirty="0" smtClean="0"/>
            </a:br>
            <a:r>
              <a:rPr lang="en-US" dirty="0" smtClean="0"/>
              <a:t>EPA’s </a:t>
            </a:r>
            <a:r>
              <a:rPr lang="en-US" i="1" dirty="0" smtClean="0"/>
              <a:t>Reference Dose</a:t>
            </a:r>
            <a:r>
              <a:rPr lang="en-US" dirty="0" smtClean="0"/>
              <a:t>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‘An </a:t>
            </a:r>
            <a:r>
              <a:rPr lang="en-US" dirty="0" smtClean="0"/>
              <a:t>estimate (with uncertainty spanning </a:t>
            </a:r>
            <a:r>
              <a:rPr lang="en-US" dirty="0" smtClean="0">
                <a:solidFill>
                  <a:srgbClr val="7411D0"/>
                </a:solidFill>
              </a:rPr>
              <a:t>perhaps</a:t>
            </a:r>
            <a:r>
              <a:rPr lang="en-US" dirty="0" smtClean="0"/>
              <a:t> an order of magnitude) of a daily oral exposure to the human population (including </a:t>
            </a:r>
            <a:r>
              <a:rPr lang="en-US" dirty="0" smtClean="0">
                <a:solidFill>
                  <a:srgbClr val="7411D0"/>
                </a:solidFill>
              </a:rPr>
              <a:t>sensitive subgroups</a:t>
            </a:r>
            <a:r>
              <a:rPr lang="en-US" dirty="0" smtClean="0"/>
              <a:t>) that is </a:t>
            </a:r>
            <a:r>
              <a:rPr lang="en-US" dirty="0" smtClean="0">
                <a:solidFill>
                  <a:srgbClr val="7411D0"/>
                </a:solidFill>
              </a:rPr>
              <a:t>likely</a:t>
            </a:r>
            <a:r>
              <a:rPr lang="en-US" dirty="0" smtClean="0"/>
              <a:t> to be without an </a:t>
            </a:r>
            <a:r>
              <a:rPr lang="en-US" dirty="0" smtClean="0">
                <a:solidFill>
                  <a:srgbClr val="7411D0"/>
                </a:solidFill>
              </a:rPr>
              <a:t>appreciable risk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7411D0"/>
                </a:solidFill>
              </a:rPr>
              <a:t>deleterious effects</a:t>
            </a:r>
            <a:r>
              <a:rPr lang="en-US" dirty="0" smtClean="0"/>
              <a:t> during a lifetime</a:t>
            </a:r>
            <a:r>
              <a:rPr lang="en-US" dirty="0" smtClean="0"/>
              <a:t>.’</a:t>
            </a:r>
            <a:r>
              <a:rPr lang="en-US" baseline="30000" dirty="0" smtClean="0"/>
              <a:t>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6260068"/>
            <a:ext cx="2182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6</a:t>
            </a:r>
            <a:r>
              <a:rPr lang="en-US" dirty="0" smtClean="0"/>
              <a:t> EPA, ‘IRIS Glossary'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Precaution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as ‘risk aversion’</a:t>
            </a:r>
          </a:p>
          <a:p>
            <a:pPr lvl="1"/>
            <a:r>
              <a:rPr lang="en-US" dirty="0" smtClean="0"/>
              <a:t>For an uncertain benefit, </a:t>
            </a:r>
            <a:r>
              <a:rPr lang="en-US" dirty="0" err="1" smtClean="0"/>
              <a:t>WTP</a:t>
            </a:r>
            <a:r>
              <a:rPr lang="en-US" baseline="-25000" dirty="0" err="1" smtClean="0"/>
              <a:t>gain</a:t>
            </a:r>
            <a:r>
              <a:rPr lang="en-US" dirty="0" smtClean="0"/>
              <a:t> &lt; EV</a:t>
            </a:r>
          </a:p>
          <a:p>
            <a:pPr lvl="1"/>
            <a:r>
              <a:rPr lang="en-US" dirty="0" smtClean="0"/>
              <a:t>For an uncertain loss, </a:t>
            </a:r>
            <a:r>
              <a:rPr lang="en-US" dirty="0" err="1" smtClean="0"/>
              <a:t>WTP</a:t>
            </a:r>
            <a:r>
              <a:rPr lang="en-US" baseline="-25000" dirty="0" err="1" smtClean="0"/>
              <a:t>avoid</a:t>
            </a:r>
            <a:r>
              <a:rPr lang="en-US" dirty="0" smtClean="0"/>
              <a:t> &gt; EV</a:t>
            </a:r>
          </a:p>
          <a:p>
            <a:r>
              <a:rPr lang="en-US" dirty="0" err="1" smtClean="0"/>
              <a:t>Belzer’s</a:t>
            </a:r>
            <a:r>
              <a:rPr lang="en-US" dirty="0" smtClean="0"/>
              <a:t> Postage </a:t>
            </a:r>
            <a:r>
              <a:rPr lang="en-US" smtClean="0"/>
              <a:t>Stamp Principle</a:t>
            </a:r>
          </a:p>
          <a:p>
            <a:pPr lvl="1"/>
            <a:r>
              <a:rPr lang="en-US" smtClean="0"/>
              <a:t>Immediate </a:t>
            </a:r>
            <a:r>
              <a:rPr lang="en-US" dirty="0" smtClean="0"/>
              <a:t>10</a:t>
            </a:r>
            <a:r>
              <a:rPr lang="en-US" baseline="30000" dirty="0" smtClean="0"/>
              <a:t>-6 </a:t>
            </a:r>
            <a:r>
              <a:rPr lang="en-US" dirty="0" smtClean="0"/>
              <a:t>risk, 10%, 360 months</a:t>
            </a:r>
          </a:p>
          <a:p>
            <a:pPr lvl="1"/>
            <a:r>
              <a:rPr lang="en-US" dirty="0" smtClean="0">
                <a:sym typeface="Wingdings"/>
              </a:rPr>
              <a:t>VSL ≥ $50 million for monthly cost ≥ postage</a:t>
            </a:r>
          </a:p>
          <a:p>
            <a:r>
              <a:rPr lang="en-US" dirty="0" smtClean="0"/>
              <a:t>Risk aversion increases with the gamble</a:t>
            </a:r>
            <a:endParaRPr lang="en-US" dirty="0" smtClean="0"/>
          </a:p>
          <a:p>
            <a:pPr lvl="1"/>
            <a:r>
              <a:rPr lang="en-US" dirty="0" smtClean="0">
                <a:sym typeface="Wingdings"/>
              </a:rPr>
              <a:t>10</a:t>
            </a:r>
            <a:r>
              <a:rPr lang="en-US" baseline="30000" dirty="0" smtClean="0">
                <a:sym typeface="Wingdings"/>
              </a:rPr>
              <a:t>-x</a:t>
            </a:r>
            <a:r>
              <a:rPr lang="en-US" dirty="0" smtClean="0">
                <a:sym typeface="Wingdings"/>
              </a:rPr>
              <a:t> chemical risk ≠ 10</a:t>
            </a:r>
            <a:r>
              <a:rPr lang="en-US" baseline="30000" dirty="0" smtClean="0">
                <a:sym typeface="Wingdings"/>
              </a:rPr>
              <a:t>-x</a:t>
            </a:r>
            <a:r>
              <a:rPr lang="en-US" dirty="0" smtClean="0">
                <a:sym typeface="Wingdings"/>
              </a:rPr>
              <a:t> WMD risk</a:t>
            </a:r>
          </a:p>
          <a:p>
            <a:pPr lvl="1"/>
            <a:r>
              <a:rPr lang="en-US" dirty="0" smtClean="0">
                <a:sym typeface="Wingdings"/>
              </a:rPr>
              <a:t>‘Not on my watch’</a:t>
            </a: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Precautionary Principle</a:t>
            </a:r>
            <a:r>
              <a:rPr lang="en-US" baseline="30000" dirty="0" smtClean="0"/>
              <a:t>7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‘A reasonable range of alternatives including no action should be considered when there may be evidence of harm caused by the </a:t>
            </a:r>
            <a:r>
              <a:rPr lang="en-US" dirty="0" smtClean="0"/>
              <a:t>activity</a:t>
            </a:r>
          </a:p>
          <a:p>
            <a:r>
              <a:rPr lang="en-US" dirty="0" smtClean="0"/>
              <a:t>‘Preventive </a:t>
            </a:r>
            <a:r>
              <a:rPr lang="en-US" dirty="0" smtClean="0"/>
              <a:t>action should be taken in advance of scientific proof of causality</a:t>
            </a:r>
            <a:r>
              <a:rPr lang="en-US" dirty="0" smtClean="0"/>
              <a:t>.’</a:t>
            </a:r>
          </a:p>
          <a:p>
            <a:r>
              <a:rPr lang="en-US" dirty="0" smtClean="0"/>
              <a:t>‘The </a:t>
            </a:r>
            <a:r>
              <a:rPr lang="en-US" dirty="0" smtClean="0"/>
              <a:t>proponents of an activity, rather than the public, should bear the burden of proof of safety</a:t>
            </a:r>
            <a:r>
              <a:rPr lang="en-US" dirty="0" smtClean="0"/>
              <a:t>.’</a:t>
            </a:r>
          </a:p>
          <a:p>
            <a:r>
              <a:rPr lang="en-US" dirty="0" smtClean="0"/>
              <a:t>‘For </a:t>
            </a:r>
            <a:r>
              <a:rPr lang="en-US" dirty="0" smtClean="0"/>
              <a:t>decision-making to be precautionary, it must be open, informed, and democratic and must include potentially affected parties</a:t>
            </a:r>
            <a:r>
              <a:rPr lang="en-US" dirty="0" smtClean="0"/>
              <a:t>.’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6260068"/>
            <a:ext cx="3175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7</a:t>
            </a:r>
            <a:r>
              <a:rPr lang="en-US" dirty="0" smtClean="0"/>
              <a:t> </a:t>
            </a:r>
            <a:r>
              <a:rPr lang="en-US" dirty="0" err="1" smtClean="0"/>
              <a:t>Raffensperger</a:t>
            </a:r>
            <a:r>
              <a:rPr lang="en-US" dirty="0" smtClean="0"/>
              <a:t> &amp; </a:t>
            </a:r>
            <a:r>
              <a:rPr lang="en-US" dirty="0" err="1" smtClean="0"/>
              <a:t>Tickner</a:t>
            </a:r>
            <a:r>
              <a:rPr lang="en-US" dirty="0" smtClean="0"/>
              <a:t> 1999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Precautionary Principle</a:t>
            </a:r>
            <a:r>
              <a:rPr lang="en-US" baseline="30000" dirty="0" smtClean="0"/>
              <a:t>7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‘A reasonable range of alternatives including no action should be considered when there may be evidence of harm caused by the </a:t>
            </a:r>
            <a:r>
              <a:rPr lang="en-US" dirty="0" smtClean="0"/>
              <a:t>activity</a:t>
            </a:r>
          </a:p>
          <a:p>
            <a:r>
              <a:rPr lang="en-US" dirty="0" smtClean="0"/>
              <a:t>‘Preventive </a:t>
            </a:r>
            <a:r>
              <a:rPr lang="en-US" dirty="0" smtClean="0"/>
              <a:t>action should be taken in advance of scientific proof of causality</a:t>
            </a:r>
            <a:r>
              <a:rPr lang="en-US" dirty="0" smtClean="0"/>
              <a:t>.’</a:t>
            </a:r>
          </a:p>
          <a:p>
            <a:r>
              <a:rPr lang="en-US" dirty="0" smtClean="0"/>
              <a:t>‘The </a:t>
            </a:r>
            <a:r>
              <a:rPr lang="en-US" dirty="0" smtClean="0"/>
              <a:t>proponents of an activity, rather than the public, should bear the burden of proof of safety</a:t>
            </a:r>
            <a:r>
              <a:rPr lang="en-US" dirty="0" smtClean="0"/>
              <a:t>.’</a:t>
            </a:r>
          </a:p>
          <a:p>
            <a:r>
              <a:rPr lang="en-US" dirty="0" smtClean="0"/>
              <a:t>‘For </a:t>
            </a:r>
            <a:r>
              <a:rPr lang="en-US" dirty="0" smtClean="0"/>
              <a:t>decision-making to be precautionary, it must be open, informed, and democratic and must include potentially affected parties</a:t>
            </a:r>
            <a:r>
              <a:rPr lang="en-US" dirty="0" smtClean="0"/>
              <a:t>.’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6260068"/>
            <a:ext cx="3175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7</a:t>
            </a:r>
            <a:r>
              <a:rPr lang="en-US" dirty="0" smtClean="0"/>
              <a:t> </a:t>
            </a:r>
            <a:r>
              <a:rPr lang="en-US" dirty="0" err="1" smtClean="0"/>
              <a:t>Raffensperger</a:t>
            </a:r>
            <a:r>
              <a:rPr lang="en-US" dirty="0" smtClean="0"/>
              <a:t> &amp; </a:t>
            </a:r>
            <a:r>
              <a:rPr lang="en-US" dirty="0" err="1" smtClean="0"/>
              <a:t>Tickner</a:t>
            </a:r>
            <a:r>
              <a:rPr lang="en-US" dirty="0" smtClean="0"/>
              <a:t> 1999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76583" y="1447800"/>
            <a:ext cx="494446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6583" y="2996624"/>
            <a:ext cx="428322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✗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6583" y="3834824"/>
            <a:ext cx="428322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✗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6583" y="5029200"/>
            <a:ext cx="428322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✗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Modified Precautionary Principle with a role for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Risk aversion is legitimate</a:t>
            </a:r>
          </a:p>
          <a:p>
            <a:r>
              <a:rPr lang="en-US" dirty="0" smtClean="0"/>
              <a:t>Decision theory prescribes tools for:</a:t>
            </a:r>
          </a:p>
          <a:p>
            <a:pPr lvl="1"/>
            <a:r>
              <a:rPr lang="en-US" dirty="0" smtClean="0"/>
              <a:t>Decide based on choice of risk aversion</a:t>
            </a:r>
          </a:p>
          <a:p>
            <a:pPr lvl="1"/>
            <a:r>
              <a:rPr lang="en-US" dirty="0" smtClean="0"/>
              <a:t>Revise as new information becomes available</a:t>
            </a:r>
          </a:p>
          <a:p>
            <a:r>
              <a:rPr lang="en-US" dirty="0" smtClean="0"/>
              <a:t>Implications for risk assessment</a:t>
            </a:r>
          </a:p>
          <a:p>
            <a:pPr lvl="1"/>
            <a:r>
              <a:rPr lang="en-US" dirty="0" smtClean="0"/>
              <a:t>Screening</a:t>
            </a:r>
            <a:r>
              <a:rPr lang="en-US" dirty="0" smtClean="0"/>
              <a:t>-level</a:t>
            </a:r>
            <a:r>
              <a:rPr lang="en-US" dirty="0" smtClean="0"/>
              <a:t> RA is used only for deciding </a:t>
            </a:r>
            <a:r>
              <a:rPr lang="en-US" u="sng" dirty="0" smtClean="0"/>
              <a:t>not</a:t>
            </a:r>
            <a:r>
              <a:rPr lang="en-US" dirty="0" smtClean="0"/>
              <a:t> to perform true RA</a:t>
            </a:r>
          </a:p>
          <a:p>
            <a:pPr lvl="1"/>
            <a:r>
              <a:rPr lang="en-US" dirty="0" smtClean="0"/>
              <a:t>The purpose of risk assessment is to assess risk</a:t>
            </a:r>
          </a:p>
          <a:p>
            <a:pPr lvl="1"/>
            <a:r>
              <a:rPr lang="en-US" dirty="0" smtClean="0"/>
              <a:t>All risk assessments are provisional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Precautionary risk assessment</a:t>
            </a:r>
            <a:br>
              <a:rPr lang="en-US" dirty="0" smtClean="0"/>
            </a:br>
            <a:r>
              <a:rPr lang="en-US" dirty="0" smtClean="0"/>
              <a:t>with decision analysis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295400" y="1600200"/>
          <a:ext cx="7315200" cy="4572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24600" y="2819400"/>
            <a:ext cx="5141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×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24600" y="4031159"/>
            <a:ext cx="5141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×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map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</a:p>
          <a:p>
            <a:r>
              <a:rPr lang="en-US" dirty="0" smtClean="0"/>
              <a:t>EPA staff risk assessment policy</a:t>
            </a:r>
          </a:p>
          <a:p>
            <a:r>
              <a:rPr lang="en-US" dirty="0" smtClean="0"/>
              <a:t>Examples</a:t>
            </a:r>
          </a:p>
          <a:p>
            <a:r>
              <a:rPr lang="en-US" dirty="0" smtClean="0"/>
              <a:t>Implications for science</a:t>
            </a:r>
          </a:p>
          <a:p>
            <a:r>
              <a:rPr lang="en-US" dirty="0" smtClean="0"/>
              <a:t>An optimistic path forward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Precautionary risk assessment</a:t>
            </a:r>
            <a:br>
              <a:rPr lang="en-US" dirty="0" smtClean="0"/>
            </a:br>
            <a:r>
              <a:rPr lang="en-US" dirty="0" smtClean="0"/>
              <a:t>as practiced today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295400" y="1600200"/>
          <a:ext cx="7315200" cy="4572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77000" y="3421559"/>
            <a:ext cx="5141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×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7000" y="4031159"/>
            <a:ext cx="5141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×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Perchlorate</a:t>
            </a:r>
          </a:p>
          <a:p>
            <a:r>
              <a:rPr lang="en-US" dirty="0" smtClean="0"/>
              <a:t>Naphthalene</a:t>
            </a:r>
          </a:p>
          <a:p>
            <a:r>
              <a:rPr lang="en-US" dirty="0" smtClean="0"/>
              <a:t>Ozone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Safety from </a:t>
            </a:r>
            <a:r>
              <a:rPr lang="en-US" i="1" dirty="0" smtClean="0"/>
              <a:t>what</a:t>
            </a:r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189831" y="1584325"/>
            <a:ext cx="7039769" cy="4396006"/>
            <a:chOff x="1189831" y="1584325"/>
            <a:chExt cx="7039769" cy="4396006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 rot="16200000">
              <a:off x="560497" y="4286935"/>
              <a:ext cx="1905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Pre-adaptive </a:t>
              </a:r>
              <a:br>
                <a:rPr lang="en-US"/>
              </a:br>
              <a:r>
                <a:rPr lang="en-US"/>
                <a:t>or Adaptive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644551" y="5334000"/>
              <a:ext cx="310086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Increased perchlorate excretion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3482308" y="4775200"/>
              <a:ext cx="258308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Iodide uptake inhibition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4459692" y="4216400"/>
              <a:ext cx="2658716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Subnormal circulating TSH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5157823" y="3657600"/>
              <a:ext cx="20653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dirty="0" err="1"/>
                <a:t>Hypothyroxinema</a:t>
              </a:r>
              <a:endParaRPr lang="en-US" dirty="0"/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040813" y="2438400"/>
              <a:ext cx="2228202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/>
                <a:t>Developmental delays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738944" y="1828800"/>
              <a:ext cx="248418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/>
                <a:t>Subnormal circulating T3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 rot="16200000">
              <a:off x="1022723" y="2169596"/>
              <a:ext cx="12350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Adverse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1946420" y="1600200"/>
              <a:ext cx="6283180" cy="2057400"/>
            </a:xfrm>
            <a:prstGeom prst="rect">
              <a:avLst/>
            </a:prstGeom>
            <a:gradFill rotWithShape="1">
              <a:gsLst>
                <a:gs pos="0">
                  <a:srgbClr val="FE1F1A">
                    <a:alpha val="5000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3"/>
            <p:cNvSpPr>
              <a:spLocks/>
            </p:cNvSpPr>
            <p:nvPr/>
          </p:nvSpPr>
          <p:spPr bwMode="auto">
            <a:xfrm>
              <a:off x="1946420" y="1584325"/>
              <a:ext cx="6272999" cy="4210050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2652"/>
                </a:cxn>
                <a:cxn ang="0">
                  <a:pos x="4313" y="0"/>
                </a:cxn>
              </a:cxnLst>
              <a:rect l="0" t="0" r="r" b="b"/>
              <a:pathLst>
                <a:path w="4313" h="2652">
                  <a:moveTo>
                    <a:pt x="0" y="7"/>
                  </a:moveTo>
                  <a:lnTo>
                    <a:pt x="0" y="2652"/>
                  </a:lnTo>
                  <a:lnTo>
                    <a:pt x="4313" y="0"/>
                  </a:lnTo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It’s all about</a:t>
            </a:r>
            <a:br>
              <a:rPr lang="en-US" sz="4400" dirty="0" smtClean="0"/>
            </a:br>
            <a:r>
              <a:rPr lang="en-US" sz="4400" dirty="0" smtClean="0"/>
              <a:t>embedded policy preferences</a:t>
            </a:r>
            <a:endParaRPr lang="en-US" dirty="0"/>
          </a:p>
        </p:txBody>
      </p:sp>
      <p:graphicFrame>
        <p:nvGraphicFramePr>
          <p:cNvPr id="9307" name="Group 91"/>
          <p:cNvGraphicFramePr>
            <a:graphicFrameLocks noGrp="1"/>
          </p:cNvGraphicFramePr>
          <p:nvPr>
            <p:ph idx="1"/>
          </p:nvPr>
        </p:nvGraphicFramePr>
        <p:xfrm>
          <a:off x="1219200" y="1672766"/>
          <a:ext cx="7696200" cy="4499434"/>
        </p:xfrm>
        <a:graphic>
          <a:graphicData uri="http://schemas.openxmlformats.org/drawingml/2006/table">
            <a:tbl>
              <a:tblPr/>
              <a:tblGrid>
                <a:gridCol w="1854629"/>
                <a:gridCol w="5841571"/>
              </a:tblGrid>
              <a:tr h="402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Author &amp; Document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531" marR="865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Point of Departure &amp; Rationale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6531" marR="865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8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1992 EPA provisional RfD</a:t>
                      </a:r>
                    </a:p>
                  </a:txBody>
                  <a:tcPr marL="86531" marR="865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5"/>
                          </a:solidFill>
                          <a:effectLst/>
                          <a:latin typeface="Arial" charset="0"/>
                        </a:rPr>
                        <a:t>‘Critical effect’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thyroid hormone release. Human NOAEL from high-dose acute study (1952).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Composite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UF = 1,000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6531" marR="865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8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1995 EPA provisional RfD</a:t>
                      </a:r>
                    </a:p>
                  </a:txBody>
                  <a:tcPr marL="86531" marR="865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‘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039C6"/>
                          </a:solidFill>
                          <a:effectLst/>
                          <a:latin typeface="Arial" charset="0"/>
                        </a:rPr>
                        <a:t>Critical effect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’: thyroid hormone release. Human NOAEL from high-dose acute study (1952).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Composite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UF = 300 to 1,000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86531" marR="865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8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1998 EPA 1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draft risk assessment</a:t>
                      </a:r>
                    </a:p>
                  </a:txBody>
                  <a:tcPr marL="86531" marR="865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‘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039C6"/>
                          </a:solidFill>
                          <a:effectLst/>
                          <a:latin typeface="Arial" charset="0"/>
                        </a:rPr>
                        <a:t>Precursor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’: rat thyroid hyperplasia, ‘cascading effects’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Composite UF = 100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L="86531" marR="865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8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2002 EPA 2</a:t>
                      </a:r>
                      <a:r>
                        <a:rPr kumimoji="0" 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draft risk assessment</a:t>
                      </a:r>
                    </a:p>
                  </a:txBody>
                  <a:tcPr marL="86531" marR="865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‘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039C6"/>
                          </a:solidFill>
                          <a:effectLst/>
                          <a:latin typeface="Arial" charset="0"/>
                        </a:rPr>
                        <a:t>Key event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’: morphological differences in rat brains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Composite UF = 300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L="86531" marR="865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6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2002 TERA</a:t>
                      </a:r>
                    </a:p>
                  </a:txBody>
                  <a:tcPr marL="86531" marR="865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‘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039C6"/>
                          </a:solidFill>
                          <a:effectLst/>
                          <a:latin typeface="Arial" charset="0"/>
                        </a:rPr>
                        <a:t>Critical effect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’: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↓T4 in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children. Human NOAEL from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epidemiology.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Composite UF = 9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‘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039C6"/>
                          </a:solidFill>
                          <a:effectLst/>
                          <a:latin typeface="Arial" charset="0"/>
                        </a:rPr>
                        <a:t>Key event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’: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↓20% IUI in adults. Human clinical study.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BMDL</a:t>
                      </a:r>
                      <a:b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Composite UF = 10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 marL="86531" marR="865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8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2004 Cal-EPA</a:t>
                      </a:r>
                    </a:p>
                  </a:txBody>
                  <a:tcPr marL="86531" marR="865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‘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039C6"/>
                          </a:solidFill>
                          <a:effectLst/>
                          <a:latin typeface="Arial" charset="0"/>
                        </a:rPr>
                        <a:t>Undesirable effect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’: IUI. Human clinical study. BMDL.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Composite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UF = 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30 (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≥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60 including other defaults [below average BW/high-end WC]).</a:t>
                      </a:r>
                    </a:p>
                  </a:txBody>
                  <a:tcPr marL="86531" marR="865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8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2005 National Research Council</a:t>
                      </a:r>
                    </a:p>
                  </a:txBody>
                  <a:tcPr marL="86531" marR="865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‘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5039C6"/>
                          </a:solidFill>
                          <a:effectLst/>
                          <a:latin typeface="Arial" charset="0"/>
                        </a:rPr>
                        <a:t>Key event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’: IUI (explicitly non-adverse). Human NOAEL and NOEL from clinical study.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Composite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UF = 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L="86531" marR="865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Perchlorate </a:t>
            </a:r>
            <a:r>
              <a:rPr lang="en-US" dirty="0" smtClean="0"/>
              <a:t>safety </a:t>
            </a:r>
            <a:r>
              <a:rPr lang="en-US" dirty="0" smtClean="0"/>
              <a:t>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Provisional </a:t>
            </a:r>
            <a:r>
              <a:rPr lang="en-US" dirty="0" err="1" smtClean="0"/>
              <a:t>RfD</a:t>
            </a:r>
            <a:r>
              <a:rPr lang="en-US" dirty="0" smtClean="0"/>
              <a:t> (4-18 ppb DWEL)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draft risk assessment (32 ppb DWEL)</a:t>
            </a:r>
          </a:p>
          <a:p>
            <a:r>
              <a:rPr lang="en-US" dirty="0" smtClean="0"/>
              <a:t>Interagency research collaboration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draft risk assessment (1 ppb DWEL)</a:t>
            </a:r>
          </a:p>
          <a:p>
            <a:r>
              <a:rPr lang="en-US" dirty="0" smtClean="0"/>
              <a:t>EPA peer review</a:t>
            </a:r>
          </a:p>
          <a:p>
            <a:r>
              <a:rPr lang="en-US" dirty="0" smtClean="0"/>
              <a:t>Independent peer review</a:t>
            </a:r>
          </a:p>
          <a:p>
            <a:r>
              <a:rPr lang="en-US" dirty="0" smtClean="0"/>
              <a:t>National Academy review (25 ppb DWEL)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‘Adverse effect’:  a lab error!</a:t>
            </a:r>
            <a:r>
              <a:rPr lang="en-US" baseline="30000" dirty="0" smtClean="0"/>
              <a:t>8</a:t>
            </a:r>
            <a:endParaRPr lang="en-US" baseline="30000" dirty="0"/>
          </a:p>
        </p:txBody>
      </p:sp>
      <p:pic>
        <p:nvPicPr>
          <p:cNvPr id="5" name="Picture 4" descr="Wahlston corpus collusum diagrem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219200"/>
            <a:ext cx="7696200" cy="4999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0" y="6260068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8</a:t>
            </a:r>
            <a:r>
              <a:rPr lang="en-US" dirty="0" smtClean="0"/>
              <a:t> </a:t>
            </a:r>
            <a:r>
              <a:rPr lang="en-US" dirty="0" err="1" smtClean="0"/>
              <a:t>Wahlsten</a:t>
            </a:r>
            <a:r>
              <a:rPr lang="en-US" dirty="0" smtClean="0"/>
              <a:t> 2002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 check by CRA</a:t>
            </a:r>
            <a:r>
              <a:rPr lang="en-US" baseline="30000" dirty="0" smtClean="0"/>
              <a:t>9</a:t>
            </a:r>
            <a:endParaRPr lang="en-US" baseline="30000" dirty="0"/>
          </a:p>
        </p:txBody>
      </p:sp>
      <p:pic>
        <p:nvPicPr>
          <p:cNvPr id="4" name="Picture 3" descr="Belzer et al 2004 Fig 1a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414587"/>
            <a:ext cx="4572000" cy="4148013"/>
          </a:xfrm>
          <a:prstGeom prst="rect">
            <a:avLst/>
          </a:prstGeom>
        </p:spPr>
      </p:pic>
      <p:sp>
        <p:nvSpPr>
          <p:cNvPr id="9" name="Content Placeholder 10"/>
          <p:cNvSpPr txBox="1">
            <a:spLocks/>
          </p:cNvSpPr>
          <p:nvPr/>
        </p:nvSpPr>
        <p:spPr>
          <a:xfrm>
            <a:off x="5943600" y="1524000"/>
            <a:ext cx="2990088" cy="46634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4025" marR="0" lvl="0" indent="31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Perchlorate dose-equivalent from single daily servings of milk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processed meats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expressed in ppb perchlorate equivalent in drinking water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4025" marR="0" lvl="0" indent="31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219201" y="4495800"/>
            <a:ext cx="4572000" cy="365760"/>
          </a:xfrm>
          <a:prstGeom prst="roundRect">
            <a:avLst/>
          </a:prstGeom>
          <a:noFill/>
          <a:ln w="2222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19200" y="6260068"/>
            <a:ext cx="1905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9</a:t>
            </a:r>
            <a:r>
              <a:rPr lang="en-US" dirty="0" smtClean="0"/>
              <a:t> Belzer et al 2004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 check by CRA</a:t>
            </a:r>
            <a:r>
              <a:rPr lang="en-US" baseline="30000" dirty="0" smtClean="0"/>
              <a:t>9</a:t>
            </a:r>
            <a:endParaRPr lang="en-US" baseline="30000" dirty="0"/>
          </a:p>
        </p:txBody>
      </p:sp>
      <p:pic>
        <p:nvPicPr>
          <p:cNvPr id="3" name="Picture 2" descr="Belzer et al 2004 Fig 1b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447800"/>
            <a:ext cx="4572000" cy="4191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219201" y="4495800"/>
            <a:ext cx="4572000" cy="365760"/>
          </a:xfrm>
          <a:prstGeom prst="roundRect">
            <a:avLst/>
          </a:prstGeom>
          <a:noFill/>
          <a:ln w="22225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10"/>
          <p:cNvSpPr txBox="1">
            <a:spLocks/>
          </p:cNvSpPr>
          <p:nvPr/>
        </p:nvSpPr>
        <p:spPr>
          <a:xfrm>
            <a:off x="5943600" y="1524000"/>
            <a:ext cx="2990088" cy="46634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4025" marR="0" lvl="0" indent="31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Predicted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maximum servings of milk or processed meat permitted without exceeding 1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ppb perchlorate equivalent in drinking water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7728" y="6260068"/>
            <a:ext cx="1905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9</a:t>
            </a:r>
            <a:r>
              <a:rPr lang="en-US" dirty="0" smtClean="0"/>
              <a:t> Belzer et al 2004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elzer et al 2004 Fig 2a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304800"/>
            <a:ext cx="4859755" cy="658368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021556" y="3299692"/>
            <a:ext cx="4859755" cy="30480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  <a:scene3d>
            <a:camera prst="orthographicFront"/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accent1">
                <a:shade val="80000"/>
              </a:schemeClr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3299692"/>
            <a:ext cx="2990088" cy="2918692"/>
          </a:xfrm>
        </p:spPr>
        <p:txBody>
          <a:bodyPr>
            <a:normAutofit/>
          </a:bodyPr>
          <a:lstStyle/>
          <a:p>
            <a:pPr marL="454025" indent="3175">
              <a:buNone/>
            </a:pPr>
            <a:r>
              <a:rPr lang="en-US" sz="2200" dirty="0" smtClean="0"/>
              <a:t>Perchlorate dose-equivalent from single daily servings of vegetables expressed in ppb perchlorate equivalent in drinking water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9200" y="6260068"/>
            <a:ext cx="1905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9</a:t>
            </a:r>
            <a:r>
              <a:rPr lang="en-US" dirty="0" smtClean="0"/>
              <a:t> Belzer et al 2004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2895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Reality check by CRA</a:t>
            </a:r>
            <a:r>
              <a:rPr lang="en-US" baseline="30000" dirty="0" smtClean="0"/>
              <a:t>9</a:t>
            </a:r>
            <a:endParaRPr lang="en-US" baseline="30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elzer et al 2004 Fig 2b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9740" y="198120"/>
            <a:ext cx="4855660" cy="658368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038601" y="3246120"/>
            <a:ext cx="4859755" cy="304800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  <a:effectLst/>
          <a:scene3d>
            <a:camera prst="orthographicFront"/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accent1">
                <a:shade val="80000"/>
              </a:schemeClr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896112" y="3276600"/>
            <a:ext cx="2990088" cy="2895600"/>
          </a:xfrm>
        </p:spPr>
        <p:txBody>
          <a:bodyPr>
            <a:normAutofit/>
          </a:bodyPr>
          <a:lstStyle/>
          <a:p>
            <a:pPr marL="454025" indent="3175">
              <a:buNone/>
            </a:pPr>
            <a:r>
              <a:rPr lang="en-US" sz="2200" dirty="0" smtClean="0"/>
              <a:t>Predicted maximum servings of vegetables permitted without exceeding 1 ppb perchlorate dose-equivalent in drinking water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19200" y="6260068"/>
            <a:ext cx="1905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9</a:t>
            </a:r>
            <a:r>
              <a:rPr lang="en-US" dirty="0" smtClean="0"/>
              <a:t> Belzer et al 2004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2895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Reality check by CRA</a:t>
            </a:r>
            <a:r>
              <a:rPr lang="en-US" baseline="30000" dirty="0" smtClean="0"/>
              <a:t>9</a:t>
            </a:r>
            <a:endParaRPr lang="en-US" baseline="30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Hazard, exposure and risk</a:t>
            </a:r>
          </a:p>
          <a:p>
            <a:r>
              <a:rPr lang="en-US" dirty="0" smtClean="0"/>
              <a:t>Adverse </a:t>
            </a:r>
            <a:r>
              <a:rPr lang="en-US" dirty="0" smtClean="0"/>
              <a:t>effect</a:t>
            </a:r>
          </a:p>
          <a:p>
            <a:r>
              <a:rPr lang="en-US" dirty="0" smtClean="0"/>
              <a:t>Key event</a:t>
            </a:r>
          </a:p>
          <a:p>
            <a:r>
              <a:rPr lang="en-US" dirty="0" smtClean="0"/>
              <a:t>Risk assessment</a:t>
            </a:r>
          </a:p>
          <a:p>
            <a:r>
              <a:rPr lang="en-US" dirty="0" smtClean="0"/>
              <a:t>Safety assessment (</a:t>
            </a:r>
            <a:r>
              <a:rPr lang="en-US" dirty="0" err="1" smtClean="0"/>
              <a:t>eg</a:t>
            </a:r>
            <a:r>
              <a:rPr lang="en-US" dirty="0" smtClean="0"/>
              <a:t>, </a:t>
            </a:r>
            <a:r>
              <a:rPr lang="en-US" i="1" dirty="0" smtClean="0"/>
              <a:t>Reference Dose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Precaution (aka ‘risk aversion’)</a:t>
            </a:r>
          </a:p>
          <a:p>
            <a:r>
              <a:rPr lang="en-US" dirty="0" smtClean="0"/>
              <a:t>Precautionary Principle (PP)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Naphthalene</a:t>
            </a:r>
            <a:r>
              <a:rPr lang="en-US" baseline="30000" dirty="0" smtClean="0"/>
              <a:t>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NTP bioassay (10, 30, and 60 </a:t>
            </a:r>
            <a:r>
              <a:rPr lang="en-US" dirty="0" err="1" smtClean="0"/>
              <a:t>ppm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very rare cancer was </a:t>
            </a:r>
            <a:r>
              <a:rPr lang="en-US" dirty="0" smtClean="0"/>
              <a:t>observed</a:t>
            </a:r>
          </a:p>
          <a:p>
            <a:r>
              <a:rPr lang="en-US" dirty="0" smtClean="0"/>
              <a:t>EPA human cancer risk estimate:</a:t>
            </a:r>
            <a:br>
              <a:rPr lang="en-US" dirty="0" smtClean="0"/>
            </a:br>
            <a:r>
              <a:rPr lang="en-US" dirty="0" smtClean="0"/>
              <a:t>10</a:t>
            </a:r>
            <a:r>
              <a:rPr lang="en-US" baseline="30000" dirty="0" smtClean="0"/>
              <a:t>-6</a:t>
            </a:r>
            <a:r>
              <a:rPr lang="en-US" dirty="0" smtClean="0"/>
              <a:t> ≈1 </a:t>
            </a:r>
            <a:r>
              <a:rPr lang="en-US" dirty="0" err="1" smtClean="0"/>
              <a:t>ppt</a:t>
            </a:r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 err="1" smtClean="0"/>
              <a:t>ppt</a:t>
            </a:r>
            <a:r>
              <a:rPr lang="en-US" dirty="0" smtClean="0"/>
              <a:t> is below the LOD</a:t>
            </a:r>
          </a:p>
          <a:p>
            <a:r>
              <a:rPr lang="en-US" dirty="0" smtClean="0"/>
              <a:t>$10-30b costs + torts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6260068"/>
            <a:ext cx="2059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10</a:t>
            </a:r>
            <a:r>
              <a:rPr lang="en-US" dirty="0" smtClean="0"/>
              <a:t> Belzer et al 2006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NTP rat study results</a:t>
            </a:r>
            <a:r>
              <a:rPr lang="en-US" baseline="30000" dirty="0" smtClean="0"/>
              <a:t>11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2" cy="4765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300"/>
                <a:gridCol w="734484"/>
                <a:gridCol w="1249892"/>
                <a:gridCol w="1249892"/>
                <a:gridCol w="1249892"/>
                <a:gridCol w="12498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Effect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</a:t>
                      </a:r>
                      <a:r>
                        <a:rPr lang="en-US" dirty="0" err="1" smtClean="0"/>
                        <a:t>ppm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</a:t>
                      </a:r>
                      <a:r>
                        <a:rPr lang="en-US" dirty="0" err="1" smtClean="0"/>
                        <a:t>ppm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</a:t>
                      </a:r>
                      <a:r>
                        <a:rPr lang="en-US" dirty="0" err="1" smtClean="0"/>
                        <a:t>ppm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</a:t>
                      </a:r>
                      <a:r>
                        <a:rPr lang="en-US" dirty="0" err="1" smtClean="0"/>
                        <a:t>ppm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Respiratory</a:t>
                      </a:r>
                      <a:r>
                        <a:rPr lang="en-US" baseline="0" dirty="0" smtClean="0"/>
                        <a:t> epithelial adenoma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</a:p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0/49</a:t>
                      </a:r>
                    </a:p>
                    <a:p>
                      <a:r>
                        <a:rPr lang="en-US" dirty="0" smtClean="0"/>
                        <a:t>0/49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6/49</a:t>
                      </a:r>
                    </a:p>
                    <a:p>
                      <a:r>
                        <a:rPr lang="en-US" dirty="0" smtClean="0"/>
                        <a:t>0/49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8/48</a:t>
                      </a:r>
                    </a:p>
                    <a:p>
                      <a:r>
                        <a:rPr lang="en-US" dirty="0" smtClean="0"/>
                        <a:t>4/49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15/48</a:t>
                      </a:r>
                    </a:p>
                    <a:p>
                      <a:r>
                        <a:rPr lang="en-US" dirty="0" smtClean="0"/>
                        <a:t>2/49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Olfactory epithelial </a:t>
                      </a:r>
                      <a:r>
                        <a:rPr lang="en-US" dirty="0" err="1" smtClean="0"/>
                        <a:t>neuroblastoma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</a:p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0/49</a:t>
                      </a:r>
                    </a:p>
                    <a:p>
                      <a:r>
                        <a:rPr lang="en-US" dirty="0" smtClean="0"/>
                        <a:t>0/49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0/49</a:t>
                      </a:r>
                    </a:p>
                    <a:p>
                      <a:r>
                        <a:rPr lang="en-US" dirty="0" smtClean="0"/>
                        <a:t>2/49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4/48</a:t>
                      </a:r>
                    </a:p>
                    <a:p>
                      <a:r>
                        <a:rPr lang="en-US" dirty="0" smtClean="0"/>
                        <a:t>3/49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3/48</a:t>
                      </a:r>
                    </a:p>
                    <a:p>
                      <a:r>
                        <a:rPr lang="en-US" dirty="0" smtClean="0"/>
                        <a:t>12/49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Olfactory</a:t>
                      </a:r>
                      <a:r>
                        <a:rPr lang="en-US" baseline="0" dirty="0" smtClean="0"/>
                        <a:t> h</a:t>
                      </a:r>
                      <a:r>
                        <a:rPr lang="en-US" dirty="0" smtClean="0"/>
                        <a:t>yperplasia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</a:p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0/49</a:t>
                      </a:r>
                    </a:p>
                    <a:p>
                      <a:r>
                        <a:rPr lang="en-US" dirty="0" smtClean="0"/>
                        <a:t>0/49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48/49</a:t>
                      </a:r>
                    </a:p>
                    <a:p>
                      <a:r>
                        <a:rPr lang="en-US" dirty="0" smtClean="0"/>
                        <a:t>48/49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45/48</a:t>
                      </a:r>
                    </a:p>
                    <a:p>
                      <a:r>
                        <a:rPr lang="en-US" dirty="0" smtClean="0"/>
                        <a:t>48/49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46/48</a:t>
                      </a:r>
                    </a:p>
                    <a:p>
                      <a:r>
                        <a:rPr lang="en-US" dirty="0" smtClean="0"/>
                        <a:t>43/49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Olfactory atrophy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</a:p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3/49</a:t>
                      </a:r>
                    </a:p>
                    <a:p>
                      <a:r>
                        <a:rPr lang="en-US" dirty="0" smtClean="0"/>
                        <a:t>0/49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49/49</a:t>
                      </a:r>
                    </a:p>
                    <a:p>
                      <a:r>
                        <a:rPr lang="en-US" dirty="0" smtClean="0"/>
                        <a:t>49/49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48/48</a:t>
                      </a:r>
                    </a:p>
                    <a:p>
                      <a:r>
                        <a:rPr lang="en-US" dirty="0" smtClean="0"/>
                        <a:t>49/49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47/48</a:t>
                      </a:r>
                    </a:p>
                    <a:p>
                      <a:r>
                        <a:rPr lang="en-US" dirty="0" smtClean="0"/>
                        <a:t>47/49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Chronic</a:t>
                      </a:r>
                      <a:r>
                        <a:rPr lang="en-US" baseline="0" dirty="0" smtClean="0"/>
                        <a:t> o</a:t>
                      </a:r>
                      <a:r>
                        <a:rPr lang="en-US" dirty="0" smtClean="0"/>
                        <a:t>lfactory</a:t>
                      </a:r>
                      <a:r>
                        <a:rPr lang="en-US" baseline="0" dirty="0" smtClean="0"/>
                        <a:t> inflammation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</a:p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0/49</a:t>
                      </a:r>
                    </a:p>
                    <a:p>
                      <a:r>
                        <a:rPr lang="en-US" dirty="0" smtClean="0"/>
                        <a:t>0/49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49/49</a:t>
                      </a:r>
                    </a:p>
                    <a:p>
                      <a:r>
                        <a:rPr lang="en-US" dirty="0" smtClean="0"/>
                        <a:t>47/49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48/48</a:t>
                      </a:r>
                    </a:p>
                    <a:p>
                      <a:r>
                        <a:rPr lang="en-US" dirty="0" smtClean="0"/>
                        <a:t>47/49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48/48</a:t>
                      </a:r>
                    </a:p>
                    <a:p>
                      <a:r>
                        <a:rPr lang="en-US" dirty="0" smtClean="0"/>
                        <a:t>45/49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92501" y="6336268"/>
            <a:ext cx="1989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11</a:t>
            </a:r>
            <a:r>
              <a:rPr lang="en-US" dirty="0" smtClean="0"/>
              <a:t> North et al 2008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435100" y="2743200"/>
            <a:ext cx="7499352" cy="914400"/>
          </a:xfrm>
          <a:prstGeom prst="roundRect">
            <a:avLst/>
          </a:prstGeom>
          <a:solidFill>
            <a:srgbClr val="FFFF00">
              <a:alpha val="20000"/>
            </a:srgbClr>
          </a:solidFill>
          <a:ln w="127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 check</a:t>
            </a:r>
            <a:r>
              <a:rPr lang="en-US" baseline="30000" dirty="0" smtClean="0"/>
              <a:t>12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Implied human </a:t>
            </a:r>
            <a:r>
              <a:rPr lang="en-US" dirty="0" smtClean="0"/>
              <a:t>incidence/yr from </a:t>
            </a:r>
            <a:r>
              <a:rPr lang="en-US" dirty="0" err="1" smtClean="0"/>
              <a:t>napthalene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65,905 rare nasal tumors</a:t>
            </a:r>
          </a:p>
          <a:p>
            <a:pPr lvl="1"/>
            <a:r>
              <a:rPr lang="en-US" dirty="0" smtClean="0"/>
              <a:t>29,121 olfactory epithelial </a:t>
            </a:r>
            <a:r>
              <a:rPr lang="en-US" dirty="0" err="1" smtClean="0"/>
              <a:t>neuroblastomas</a:t>
            </a:r>
            <a:endParaRPr lang="en-US" dirty="0" smtClean="0"/>
          </a:p>
          <a:p>
            <a:r>
              <a:rPr lang="en-US" dirty="0" smtClean="0"/>
              <a:t>Actual human </a:t>
            </a:r>
            <a:r>
              <a:rPr lang="en-US" dirty="0" smtClean="0"/>
              <a:t>incidence per year from all causes</a:t>
            </a:r>
          </a:p>
          <a:p>
            <a:pPr lvl="1"/>
            <a:r>
              <a:rPr lang="en-US" dirty="0" smtClean="0"/>
              <a:t>910 rare nasal tumors</a:t>
            </a:r>
          </a:p>
          <a:p>
            <a:pPr lvl="1"/>
            <a:r>
              <a:rPr lang="en-US" dirty="0" smtClean="0"/>
              <a:t>0.5 olfactory </a:t>
            </a:r>
            <a:r>
              <a:rPr lang="en-US" dirty="0" smtClean="0"/>
              <a:t>epithelial </a:t>
            </a:r>
            <a:r>
              <a:rPr lang="en-US" dirty="0" err="1" smtClean="0"/>
              <a:t>neuroblastomas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35608" y="6336268"/>
            <a:ext cx="3453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12</a:t>
            </a:r>
            <a:r>
              <a:rPr lang="en-US" dirty="0" smtClean="0"/>
              <a:t> Magee et al 2010, </a:t>
            </a:r>
            <a:r>
              <a:rPr lang="en-US" dirty="0" err="1" smtClean="0"/>
              <a:t>RTPh</a:t>
            </a:r>
            <a:r>
              <a:rPr lang="en-US" dirty="0" smtClean="0"/>
              <a:t> 53:epub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Ozone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Transient respiratory effects</a:t>
            </a:r>
          </a:p>
          <a:p>
            <a:pPr lvl="1"/>
            <a:r>
              <a:rPr lang="en-US" dirty="0" smtClean="0"/>
              <a:t>Controlled human subjects testing</a:t>
            </a:r>
          </a:p>
          <a:p>
            <a:pPr lvl="1"/>
            <a:r>
              <a:rPr lang="en-US" dirty="0" smtClean="0"/>
              <a:t>Observational epidemiology</a:t>
            </a:r>
          </a:p>
          <a:p>
            <a:r>
              <a:rPr lang="en-US" dirty="0" smtClean="0"/>
              <a:t>Mortality</a:t>
            </a:r>
          </a:p>
          <a:p>
            <a:pPr lvl="1"/>
            <a:r>
              <a:rPr lang="en-US" dirty="0" smtClean="0"/>
              <a:t>Ecological epidemiology</a:t>
            </a:r>
          </a:p>
          <a:p>
            <a:r>
              <a:rPr lang="en-US" dirty="0" smtClean="0"/>
              <a:t>‘Policy-relevant background’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Ozone</a:t>
            </a:r>
            <a:r>
              <a:rPr lang="en-US" baseline="30000" dirty="0" smtClean="0"/>
              <a:t>13</a:t>
            </a:r>
            <a:endParaRPr lang="en-US" dirty="0"/>
          </a:p>
        </p:txBody>
      </p:sp>
      <p:pic>
        <p:nvPicPr>
          <p:cNvPr id="4" name="Content Placeholder 3" descr="iron law.tiff"/>
          <p:cNvPicPr>
            <a:picLocks noGrp="1" noChangeAspect="1"/>
          </p:cNvPicPr>
          <p:nvPr>
            <p:ph idx="1"/>
          </p:nvPr>
        </p:nvPicPr>
        <p:blipFill>
          <a:blip r:embed="rId2"/>
          <a:srcRect t="-7765" b="-7765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1435608" y="6248400"/>
            <a:ext cx="196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13</a:t>
            </a:r>
            <a:r>
              <a:rPr lang="en-US" dirty="0" smtClean="0"/>
              <a:t> NAM 2007, </a:t>
            </a:r>
            <a:r>
              <a:rPr lang="en-US" dirty="0" err="1" smtClean="0"/>
              <a:t>p</a:t>
            </a:r>
            <a:r>
              <a:rPr lang="en-US" dirty="0" smtClean="0"/>
              <a:t>. 14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for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PP creates pecuniary value for targeted research</a:t>
            </a:r>
          </a:p>
          <a:p>
            <a:r>
              <a:rPr lang="en-US" dirty="0" smtClean="0"/>
              <a:t>Screening level risk assessments are semi-permanent</a:t>
            </a:r>
          </a:p>
          <a:p>
            <a:r>
              <a:rPr lang="en-US" dirty="0" smtClean="0"/>
              <a:t>Precautionary risk assessment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optimistic path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Precautionary risk assessments create artificial value potential value sometimes can be refuted</a:t>
            </a:r>
          </a:p>
          <a:p>
            <a:r>
              <a:rPr lang="en-US" dirty="0" smtClean="0"/>
              <a:t>EPA will not voluntarily allow research to result in lower risk estimates</a:t>
            </a:r>
          </a:p>
          <a:p>
            <a:r>
              <a:rPr lang="en-US" dirty="0" smtClean="0"/>
              <a:t>A market for independent risk assessment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‘Hazard’, ‘exposure’, and ‘risk’</a:t>
            </a:r>
            <a:br>
              <a:rPr lang="en-US" dirty="0" smtClean="0"/>
            </a:br>
            <a:r>
              <a:rPr lang="en-US" dirty="0" smtClean="0"/>
              <a:t>are </a:t>
            </a:r>
            <a:r>
              <a:rPr lang="en-US" dirty="0" smtClean="0"/>
              <a:t>not defined</a:t>
            </a:r>
            <a:r>
              <a:rPr lang="en-US" baseline="30000" dirty="0" smtClean="0"/>
              <a:t>1</a:t>
            </a:r>
            <a:endParaRPr lang="en-US" baseline="30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19200" y="6096000"/>
            <a:ext cx="461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Stansell</a:t>
            </a:r>
            <a:r>
              <a:rPr lang="en-US" dirty="0" smtClean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Marvelli</a:t>
            </a:r>
            <a:r>
              <a:rPr lang="en-US" dirty="0" smtClean="0"/>
              <a:t> </a:t>
            </a:r>
            <a:r>
              <a:rPr lang="en-US" dirty="0" smtClean="0"/>
              <a:t>2005 (Westlaw July 2004)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600200" y="1955800"/>
          <a:ext cx="670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400"/>
                <a:gridCol w="22606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USC Citations</a:t>
                      </a:r>
                      <a:endParaRPr lang="en-US" dirty="0"/>
                    </a:p>
                  </a:txBody>
                  <a:tcPr marR="4572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CFR Citations</a:t>
                      </a:r>
                      <a:endParaRPr lang="en-US" dirty="0"/>
                    </a:p>
                  </a:txBody>
                  <a:tcPr marR="4572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1,933</a:t>
                      </a:r>
                      <a:endParaRPr lang="en-US" dirty="0"/>
                    </a:p>
                  </a:txBody>
                  <a:tcPr marR="6400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5,219</a:t>
                      </a:r>
                      <a:endParaRPr lang="en-US" dirty="0"/>
                    </a:p>
                  </a:txBody>
                  <a:tcPr marR="6400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Threat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1,419</a:t>
                      </a:r>
                      <a:endParaRPr lang="en-US" dirty="0"/>
                    </a:p>
                  </a:txBody>
                  <a:tcPr marR="6400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2,478</a:t>
                      </a:r>
                      <a:endParaRPr lang="en-US" dirty="0"/>
                    </a:p>
                  </a:txBody>
                  <a:tcPr marR="6400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Adverse /2 effect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389</a:t>
                      </a:r>
                      <a:endParaRPr lang="en-US" dirty="0"/>
                    </a:p>
                  </a:txBody>
                  <a:tcPr marR="6400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1,112</a:t>
                      </a:r>
                      <a:endParaRPr lang="en-US" dirty="0"/>
                    </a:p>
                  </a:txBody>
                  <a:tcPr marR="6400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Endanger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177</a:t>
                      </a:r>
                      <a:endParaRPr lang="en-US" dirty="0"/>
                    </a:p>
                  </a:txBody>
                  <a:tcPr marR="6400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607</a:t>
                      </a:r>
                      <a:endParaRPr lang="en-US" dirty="0"/>
                    </a:p>
                  </a:txBody>
                  <a:tcPr marR="64008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‘Adverse effect’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‘Adverse Effect’: ‘A biochemical change, functional impairment, or pathologic lesion that affects the performance of the whole organism or reduces an organism's ability to respond to an additional environmental challenge</a:t>
            </a:r>
            <a:r>
              <a:rPr lang="en-US" dirty="0" smtClean="0"/>
              <a:t>’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1435608" y="6172200"/>
            <a:ext cx="3970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2</a:t>
            </a:r>
            <a:r>
              <a:rPr lang="en-US" dirty="0" smtClean="0"/>
              <a:t> EPA 2002, </a:t>
            </a:r>
            <a:r>
              <a:rPr lang="en-US" dirty="0" err="1" smtClean="0"/>
              <a:t>RfD</a:t>
            </a:r>
            <a:r>
              <a:rPr lang="en-US" dirty="0" smtClean="0"/>
              <a:t> Process Review, </a:t>
            </a:r>
            <a:r>
              <a:rPr lang="en-US" dirty="0" err="1" smtClean="0"/>
              <a:t>p</a:t>
            </a:r>
            <a:r>
              <a:rPr lang="en-US" dirty="0" smtClean="0"/>
              <a:t>. G-1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‘Adverse effect’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‘Adverse Effect’: ‘A biochemical change, functional impairment, or pathologic lesion that affects the performance of the whole organism </a:t>
            </a:r>
            <a:r>
              <a:rPr lang="en-US" dirty="0" smtClean="0">
                <a:solidFill>
                  <a:srgbClr val="5039C6"/>
                </a:solidFill>
              </a:rPr>
              <a:t>or reduces an organism's ability to respond to an additional environmental challenge</a:t>
            </a:r>
            <a:r>
              <a:rPr lang="en-US" dirty="0" smtClean="0"/>
              <a:t>’</a:t>
            </a:r>
            <a:r>
              <a:rPr lang="en-US" baseline="30000" dirty="0" smtClean="0"/>
              <a:t>2</a:t>
            </a:r>
          </a:p>
          <a:p>
            <a:pPr lvl="1"/>
            <a:r>
              <a:rPr lang="en-US" dirty="0" smtClean="0"/>
              <a:t>Even if there are biological thresholds, there are no practical thresholds</a:t>
            </a:r>
          </a:p>
          <a:p>
            <a:pPr lvl="1"/>
            <a:r>
              <a:rPr lang="en-US" dirty="0" smtClean="0"/>
              <a:t>‘Adversity’ is whatever EPA staff says it is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35608" y="6172200"/>
            <a:ext cx="3970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2</a:t>
            </a:r>
            <a:r>
              <a:rPr lang="en-US" dirty="0" smtClean="0"/>
              <a:t> EPA 2002, </a:t>
            </a:r>
            <a:r>
              <a:rPr lang="en-US" dirty="0" err="1" smtClean="0"/>
              <a:t>RfD</a:t>
            </a:r>
            <a:r>
              <a:rPr lang="en-US" dirty="0" smtClean="0"/>
              <a:t> Process Review, </a:t>
            </a:r>
            <a:r>
              <a:rPr lang="en-US" dirty="0" err="1" smtClean="0"/>
              <a:t>p</a:t>
            </a:r>
            <a:r>
              <a:rPr lang="en-US" dirty="0" smtClean="0"/>
              <a:t>. G-1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‘Key event’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‘An </a:t>
            </a:r>
            <a:r>
              <a:rPr lang="en-US" dirty="0" smtClean="0"/>
              <a:t>empirically observable precursor step that is a necessary element of the mode of action or is a marker for such an </a:t>
            </a:r>
            <a:r>
              <a:rPr lang="en-US" dirty="0" smtClean="0"/>
              <a:t>element’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1435608" y="6172200"/>
            <a:ext cx="331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3</a:t>
            </a:r>
            <a:r>
              <a:rPr lang="en-US" dirty="0" smtClean="0"/>
              <a:t> EPA 2002, ClO</a:t>
            </a:r>
            <a:r>
              <a:rPr lang="en-US" baseline="-25000" dirty="0" smtClean="0"/>
              <a:t>4</a:t>
            </a:r>
            <a:r>
              <a:rPr lang="en-US" dirty="0" smtClean="0"/>
              <a:t> ERD RA, </a:t>
            </a:r>
            <a:r>
              <a:rPr lang="en-US" dirty="0" err="1" smtClean="0"/>
              <a:t>p</a:t>
            </a:r>
            <a:r>
              <a:rPr lang="en-US" dirty="0" smtClean="0"/>
              <a:t>. 7-4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‘Key event’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‘An </a:t>
            </a:r>
            <a:r>
              <a:rPr lang="en-US" dirty="0" smtClean="0"/>
              <a:t>empirically observable precursor step that is a </a:t>
            </a:r>
            <a:r>
              <a:rPr lang="en-US" dirty="0" smtClean="0">
                <a:solidFill>
                  <a:srgbClr val="5039C6"/>
                </a:solidFill>
              </a:rPr>
              <a:t>necessary element</a:t>
            </a:r>
            <a:r>
              <a:rPr lang="en-US" dirty="0" smtClean="0"/>
              <a:t> of the mode of action </a:t>
            </a:r>
            <a:r>
              <a:rPr lang="en-US" dirty="0" smtClean="0">
                <a:solidFill>
                  <a:srgbClr val="5039C6"/>
                </a:solidFill>
              </a:rPr>
              <a:t>or is a marker</a:t>
            </a:r>
            <a:r>
              <a:rPr lang="en-US" dirty="0" smtClean="0"/>
              <a:t> for such an </a:t>
            </a:r>
            <a:r>
              <a:rPr lang="en-US" dirty="0" smtClean="0"/>
              <a:t>element’</a:t>
            </a:r>
            <a:r>
              <a:rPr lang="en-US" baseline="30000" dirty="0" smtClean="0"/>
              <a:t>3</a:t>
            </a:r>
          </a:p>
          <a:p>
            <a:pPr lvl="1"/>
            <a:r>
              <a:rPr lang="en-US" dirty="0" smtClean="0"/>
              <a:t>Necessary ≠ sufficient</a:t>
            </a:r>
          </a:p>
          <a:p>
            <a:pPr lvl="1"/>
            <a:r>
              <a:rPr lang="en-US" dirty="0" smtClean="0"/>
              <a:t>An observable marker ==&gt; ‘key event’</a:t>
            </a:r>
          </a:p>
          <a:p>
            <a:pPr lvl="1"/>
            <a:r>
              <a:rPr lang="en-US" dirty="0" smtClean="0"/>
              <a:t>No limit to the biological distance between marker and actual adverse effect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35608" y="6172200"/>
            <a:ext cx="331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3</a:t>
            </a:r>
            <a:r>
              <a:rPr lang="en-US" dirty="0" smtClean="0"/>
              <a:t> EPA 2002, ClO</a:t>
            </a:r>
            <a:r>
              <a:rPr lang="en-US" baseline="-25000" dirty="0" smtClean="0"/>
              <a:t>4</a:t>
            </a:r>
            <a:r>
              <a:rPr lang="en-US" dirty="0" smtClean="0"/>
              <a:t> ERD RA, </a:t>
            </a:r>
            <a:r>
              <a:rPr lang="en-US" dirty="0" err="1" smtClean="0"/>
              <a:t>p</a:t>
            </a:r>
            <a:r>
              <a:rPr lang="en-US" dirty="0" smtClean="0"/>
              <a:t>. 7-4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‘Why does EPA conduct</a:t>
            </a:r>
            <a:br>
              <a:rPr lang="en-US" dirty="0" smtClean="0"/>
            </a:br>
            <a:r>
              <a:rPr lang="en-US" dirty="0" smtClean="0"/>
              <a:t>risk assessments?’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‘EPA </a:t>
            </a:r>
            <a:r>
              <a:rPr lang="en-US" dirty="0" smtClean="0"/>
              <a:t>conducts risk assessment to provide the best possible scientific characterization of risks based on a rigorous analysis of available information and </a:t>
            </a:r>
            <a:r>
              <a:rPr lang="en-US" dirty="0" smtClean="0"/>
              <a:t>knowledge’</a:t>
            </a:r>
            <a:r>
              <a:rPr lang="en-US" baseline="30000" dirty="0" smtClean="0"/>
              <a:t>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6260068"/>
            <a:ext cx="4487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4</a:t>
            </a:r>
            <a:r>
              <a:rPr lang="en-US" dirty="0" smtClean="0"/>
              <a:t> EPA Office of the Science Advisor, 2004, </a:t>
            </a:r>
            <a:r>
              <a:rPr lang="en-US" dirty="0" err="1" smtClean="0"/>
              <a:t>p</a:t>
            </a:r>
            <a:r>
              <a:rPr lang="en-US" dirty="0" smtClean="0"/>
              <a:t>.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gCheck PPT Template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RegCheck PPT Template.potx</Template>
  <TotalTime>2911</TotalTime>
  <Words>2216</Words>
  <Application>Microsoft Macintosh PowerPoint</Application>
  <PresentationFormat>On-screen Show (4:3)</PresentationFormat>
  <Paragraphs>317</Paragraphs>
  <Slides>36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RegCheck PPT Template</vt:lpstr>
      <vt:lpstr>How the Precautionary Principle Destroys Science</vt:lpstr>
      <vt:lpstr>Road map</vt:lpstr>
      <vt:lpstr>Definitions</vt:lpstr>
      <vt:lpstr>‘Hazard’, ‘exposure’, and ‘risk’ are not defined1</vt:lpstr>
      <vt:lpstr>‘Adverse effect’</vt:lpstr>
      <vt:lpstr>‘Adverse effect’</vt:lpstr>
      <vt:lpstr>‘Key event’</vt:lpstr>
      <vt:lpstr>‘Key event’</vt:lpstr>
      <vt:lpstr>‘Why does EPA conduct risk assessments?’</vt:lpstr>
      <vt:lpstr>‘Why does EPA conduct risk assessments?’</vt:lpstr>
      <vt:lpstr>The dueling adverbs in EPA staff risk assessment policy</vt:lpstr>
      <vt:lpstr>The dueling adverbs in EPA staff risk assessment policy</vt:lpstr>
      <vt:lpstr>Safety assessment: EPA’s Reference Dose definition</vt:lpstr>
      <vt:lpstr>Safety assessment: EPA’s Reference Dose definition</vt:lpstr>
      <vt:lpstr>Precaution</vt:lpstr>
      <vt:lpstr>Precautionary Principle7</vt:lpstr>
      <vt:lpstr>Precautionary Principle7</vt:lpstr>
      <vt:lpstr>Modified Precautionary Principle with a role for science</vt:lpstr>
      <vt:lpstr>Precautionary risk assessment with decision analysis</vt:lpstr>
      <vt:lpstr>Precautionary risk assessment as practiced today</vt:lpstr>
      <vt:lpstr>Examples</vt:lpstr>
      <vt:lpstr>Safety from what?</vt:lpstr>
      <vt:lpstr>It’s all about embedded policy preferences</vt:lpstr>
      <vt:lpstr>Perchlorate safety assessments</vt:lpstr>
      <vt:lpstr>‘Adverse effect’:  a lab error!8</vt:lpstr>
      <vt:lpstr>Reality check by CRA9</vt:lpstr>
      <vt:lpstr>Reality check by CRA9</vt:lpstr>
      <vt:lpstr>Reality check by CRA9</vt:lpstr>
      <vt:lpstr>Reality check by CRA9</vt:lpstr>
      <vt:lpstr>Example: Naphthalene10</vt:lpstr>
      <vt:lpstr>NTP rat study results11</vt:lpstr>
      <vt:lpstr>Reality check12</vt:lpstr>
      <vt:lpstr>Example: Ozone</vt:lpstr>
      <vt:lpstr>Example: Ozone13</vt:lpstr>
      <vt:lpstr>Implications for science</vt:lpstr>
      <vt:lpstr>An optimistic path forward</vt:lpstr>
    </vt:vector>
  </TitlesOfParts>
  <Company>Managing Editor, NeutralSource.Org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Precautionary Principle Destroys Science</dc:title>
  <dc:creator>Richard Belzer</dc:creator>
  <cp:keywords/>
  <cp:lastModifiedBy>Richard Belzer</cp:lastModifiedBy>
  <cp:revision>16</cp:revision>
  <dcterms:created xsi:type="dcterms:W3CDTF">2010-04-06T21:31:12Z</dcterms:created>
  <dcterms:modified xsi:type="dcterms:W3CDTF">2010-04-08T22:02:13Z</dcterms:modified>
</cp:coreProperties>
</file>