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9" r:id="rId1"/>
  </p:sldMasterIdLst>
  <p:notesMasterIdLst>
    <p:notesMasterId r:id="rId11"/>
  </p:notesMasterIdLst>
  <p:sldIdLst>
    <p:sldId id="256" r:id="rId2"/>
    <p:sldId id="257" r:id="rId3"/>
    <p:sldId id="258" r:id="rId4"/>
    <p:sldId id="264" r:id="rId5"/>
    <p:sldId id="265" r:id="rId6"/>
    <p:sldId id="261" r:id="rId7"/>
    <p:sldId id="262" r:id="rId8"/>
    <p:sldId id="259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3" autoAdjust="0"/>
    <p:restoredTop sz="94660"/>
  </p:normalViewPr>
  <p:slideViewPr>
    <p:cSldViewPr snapToGrid="0" snapToObjects="1">
      <p:cViewPr>
        <p:scale>
          <a:sx n="150" d="100"/>
          <a:sy n="150" d="100"/>
        </p:scale>
        <p:origin x="-848" y="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7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E3C80-BB22-8A43-9DDE-E619B79A8E2F}" type="datetimeFigureOut">
              <a:rPr lang="en-US" smtClean="0"/>
              <a:pPr/>
              <a:t>3/23/11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F1988-FD61-F84E-915D-3E360D2CAD5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008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3/23/11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0909-E073-E647-B9DA-FBE92F4EFCFB}" type="datetimeFigureOut">
              <a:rPr lang="en-US" smtClean="0"/>
              <a:pPr/>
              <a:t>3/23/11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B216-284B-9343-9491-FD1A4F6C82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0909-E073-E647-B9DA-FBE92F4EFCFB}" type="datetimeFigureOut">
              <a:rPr lang="en-US" smtClean="0"/>
              <a:pPr/>
              <a:t>3/23/11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B216-284B-9343-9491-FD1A4F6C82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0909-E073-E647-B9DA-FBE92F4EFCFB}" type="datetimeFigureOut">
              <a:rPr lang="en-US" smtClean="0"/>
              <a:pPr/>
              <a:t>3/23/11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B216-284B-9343-9491-FD1A4F6C82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3/23/11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0909-E073-E647-B9DA-FBE92F4EFCFB}" type="datetimeFigureOut">
              <a:rPr lang="en-US" smtClean="0"/>
              <a:pPr/>
              <a:t>3/23/11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B216-284B-9343-9491-FD1A4F6C82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0909-E073-E647-B9DA-FBE92F4EFCFB}" type="datetimeFigureOut">
              <a:rPr lang="en-US" smtClean="0"/>
              <a:pPr/>
              <a:t>3/23/11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B216-284B-9343-9491-FD1A4F6C82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0909-E073-E647-B9DA-FBE92F4EFCFB}" type="datetimeFigureOut">
              <a:rPr lang="en-US" smtClean="0"/>
              <a:pPr/>
              <a:t>3/23/11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B216-284B-9343-9491-FD1A4F6C82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0909-E073-E647-B9DA-FBE92F4EFCFB}" type="datetimeFigureOut">
              <a:rPr lang="en-US" smtClean="0"/>
              <a:pPr/>
              <a:t>3/23/11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B216-284B-9343-9491-FD1A4F6C82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0909-E073-E647-B9DA-FBE92F4EFCFB}" type="datetimeFigureOut">
              <a:rPr lang="en-US" smtClean="0"/>
              <a:pPr/>
              <a:t>3/23/11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B216-284B-9343-9491-FD1A4F6C82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0909-E073-E647-B9DA-FBE92F4EFCFB}" type="datetimeFigureOut">
              <a:rPr lang="en-US" smtClean="0"/>
              <a:pPr/>
              <a:t>3/23/11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B216-284B-9343-9491-FD1A4F6C82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1435608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pPr algn="l"/>
            <a:fld id="{D6A50909-E073-E647-B9DA-FBE92F4EFCFB}" type="datetimeFigureOut">
              <a:rPr lang="en-US" smtClean="0"/>
              <a:pPr algn="l"/>
              <a:t>3/23/11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B471B216-284B-9343-9491-FD1A4F6C82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14" name="Picture 13" descr="rc-banner.gif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114288" y="6335010"/>
            <a:ext cx="2819400" cy="4467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1574800"/>
            <a:ext cx="7406640" cy="2082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Finding Clusters of Environmental </a:t>
            </a:r>
            <a:r>
              <a:rPr lang="en-US" sz="4000" b="1" dirty="0" smtClean="0"/>
              <a:t>Disease</a:t>
            </a:r>
            <a:br>
              <a:rPr lang="en-US" sz="4000" b="1" dirty="0" smtClean="0"/>
            </a:br>
            <a:r>
              <a:rPr lang="en-US" sz="4000" b="1" dirty="0" smtClean="0"/>
              <a:t>Under S. 76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4590871"/>
            <a:ext cx="6934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6"/>
                </a:solidFill>
              </a:rPr>
              <a:t>Testimony of Richard B Belzer</a:t>
            </a:r>
            <a:endParaRPr lang="en-US" dirty="0">
              <a:solidFill>
                <a:schemeClr val="accent6"/>
              </a:solidFill>
            </a:endParaRPr>
          </a:p>
          <a:p>
            <a:pPr algn="ctr"/>
            <a:r>
              <a:rPr lang="en-US" b="1" dirty="0">
                <a:solidFill>
                  <a:schemeClr val="accent6"/>
                </a:solidFill>
              </a:rPr>
              <a:t>Committee on Environment and Public Works</a:t>
            </a:r>
            <a:br>
              <a:rPr lang="en-US" b="1" dirty="0">
                <a:solidFill>
                  <a:schemeClr val="accent6"/>
                </a:solidFill>
              </a:rPr>
            </a:br>
            <a:r>
              <a:rPr lang="en-US" b="1" dirty="0">
                <a:solidFill>
                  <a:schemeClr val="accent6"/>
                </a:solidFill>
              </a:rPr>
              <a:t>U. S. Senate</a:t>
            </a:r>
            <a:endParaRPr lang="en-US" dirty="0">
              <a:solidFill>
                <a:schemeClr val="accent6"/>
              </a:solidFill>
            </a:endParaRPr>
          </a:p>
          <a:p>
            <a:pPr algn="ctr"/>
            <a:r>
              <a:rPr lang="en-US" b="1" dirty="0">
                <a:solidFill>
                  <a:schemeClr val="accent6"/>
                </a:solidFill>
              </a:rPr>
              <a:t>“Oversight Hearing </a:t>
            </a:r>
            <a:r>
              <a:rPr lang="en-US" b="1" dirty="0" smtClean="0">
                <a:solidFill>
                  <a:schemeClr val="accent6"/>
                </a:solidFill>
              </a:rPr>
              <a:t>on</a:t>
            </a:r>
            <a:br>
              <a:rPr lang="en-US" b="1" dirty="0" smtClean="0">
                <a:solidFill>
                  <a:schemeClr val="accent6"/>
                </a:solidFill>
              </a:rPr>
            </a:br>
            <a:r>
              <a:rPr lang="en-US" b="1" dirty="0" smtClean="0">
                <a:solidFill>
                  <a:schemeClr val="accent6"/>
                </a:solidFill>
              </a:rPr>
              <a:t>Disease </a:t>
            </a:r>
            <a:r>
              <a:rPr lang="en-US" b="1" dirty="0">
                <a:solidFill>
                  <a:schemeClr val="accent6"/>
                </a:solidFill>
              </a:rPr>
              <a:t>Clusters and Environmental Health”</a:t>
            </a:r>
            <a:endParaRPr lang="en-US" dirty="0">
              <a:solidFill>
                <a:schemeClr val="accent6"/>
              </a:solidFill>
            </a:endParaRPr>
          </a:p>
          <a:p>
            <a:pPr algn="ctr"/>
            <a:endParaRPr lang="en-US" b="1" dirty="0" smtClean="0">
              <a:solidFill>
                <a:schemeClr val="accent6"/>
              </a:solidFill>
            </a:endParaRPr>
          </a:p>
          <a:p>
            <a:pPr algn="ctr"/>
            <a:r>
              <a:rPr lang="en-US" b="1" dirty="0" smtClean="0">
                <a:solidFill>
                  <a:schemeClr val="accent6"/>
                </a:solidFill>
              </a:rPr>
              <a:t>March </a:t>
            </a:r>
            <a:r>
              <a:rPr lang="en-US" b="1" dirty="0" smtClean="0">
                <a:solidFill>
                  <a:schemeClr val="accent6"/>
                </a:solidFill>
              </a:rPr>
              <a:t>29, 2011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00 RANDOM EVENT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482592"/>
            <a:ext cx="6885432" cy="56235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0" y="594360"/>
            <a:ext cx="560493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Chart 1:</a:t>
            </a:r>
            <a:br>
              <a:rPr lang="en-US" dirty="0" smtClean="0"/>
            </a:br>
            <a:r>
              <a:rPr lang="en-US" dirty="0" smtClean="0"/>
              <a:t>100 Observed Disease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238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oup 129"/>
          <p:cNvGrpSpPr/>
          <p:nvPr/>
        </p:nvGrpSpPr>
        <p:grpSpPr>
          <a:xfrm>
            <a:off x="1600200" y="493380"/>
            <a:ext cx="6858000" cy="5601155"/>
            <a:chOff x="1600200" y="685800"/>
            <a:chExt cx="6858000" cy="5601155"/>
          </a:xfrm>
        </p:grpSpPr>
        <p:pic>
          <p:nvPicPr>
            <p:cNvPr id="2" name="Picture 1" descr="100 RANDOM EVENTS BLANK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0200" y="685800"/>
              <a:ext cx="6858000" cy="5601155"/>
            </a:xfrm>
            <a:prstGeom prst="rect">
              <a:avLst/>
            </a:prstGeom>
          </p:spPr>
        </p:pic>
        <p:sp>
          <p:nvSpPr>
            <p:cNvPr id="3" name="TextBox 2"/>
            <p:cNvSpPr txBox="1">
              <a:spLocks/>
            </p:cNvSpPr>
            <p:nvPr/>
          </p:nvSpPr>
          <p:spPr>
            <a:xfrm>
              <a:off x="2209800" y="156210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7" name="TextBox 6"/>
            <p:cNvSpPr txBox="1">
              <a:spLocks/>
            </p:cNvSpPr>
            <p:nvPr/>
          </p:nvSpPr>
          <p:spPr>
            <a:xfrm>
              <a:off x="2793153" y="156210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8" name="TextBox 7"/>
            <p:cNvSpPr txBox="1">
              <a:spLocks/>
            </p:cNvSpPr>
            <p:nvPr/>
          </p:nvSpPr>
          <p:spPr>
            <a:xfrm>
              <a:off x="2209800" y="197358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9" name="TextBox 8"/>
            <p:cNvSpPr txBox="1">
              <a:spLocks/>
            </p:cNvSpPr>
            <p:nvPr/>
          </p:nvSpPr>
          <p:spPr>
            <a:xfrm>
              <a:off x="2793153" y="197358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0" name="TextBox 9"/>
            <p:cNvSpPr txBox="1">
              <a:spLocks/>
            </p:cNvSpPr>
            <p:nvPr/>
          </p:nvSpPr>
          <p:spPr>
            <a:xfrm>
              <a:off x="2209800" y="240622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2793153" y="2406228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2" name="TextBox 11"/>
            <p:cNvSpPr txBox="1">
              <a:spLocks/>
            </p:cNvSpPr>
            <p:nvPr/>
          </p:nvSpPr>
          <p:spPr>
            <a:xfrm>
              <a:off x="2209800" y="2817708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2793153" y="281770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38" name="TextBox 37"/>
            <p:cNvSpPr txBox="1">
              <a:spLocks/>
            </p:cNvSpPr>
            <p:nvPr/>
          </p:nvSpPr>
          <p:spPr>
            <a:xfrm>
              <a:off x="3387513" y="1570569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39" name="TextBox 38"/>
            <p:cNvSpPr txBox="1">
              <a:spLocks/>
            </p:cNvSpPr>
            <p:nvPr/>
          </p:nvSpPr>
          <p:spPr>
            <a:xfrm>
              <a:off x="3970866" y="1570569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0" name="TextBox 39"/>
            <p:cNvSpPr txBox="1">
              <a:spLocks/>
            </p:cNvSpPr>
            <p:nvPr/>
          </p:nvSpPr>
          <p:spPr>
            <a:xfrm>
              <a:off x="3387513" y="1982049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41" name="TextBox 40"/>
            <p:cNvSpPr txBox="1">
              <a:spLocks/>
            </p:cNvSpPr>
            <p:nvPr/>
          </p:nvSpPr>
          <p:spPr>
            <a:xfrm>
              <a:off x="3970866" y="1982049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2" name="TextBox 41"/>
            <p:cNvSpPr txBox="1">
              <a:spLocks/>
            </p:cNvSpPr>
            <p:nvPr/>
          </p:nvSpPr>
          <p:spPr>
            <a:xfrm>
              <a:off x="3387513" y="241469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3" name="TextBox 42"/>
            <p:cNvSpPr txBox="1">
              <a:spLocks/>
            </p:cNvSpPr>
            <p:nvPr/>
          </p:nvSpPr>
          <p:spPr>
            <a:xfrm>
              <a:off x="3970866" y="241469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44" name="TextBox 43"/>
            <p:cNvSpPr txBox="1">
              <a:spLocks/>
            </p:cNvSpPr>
            <p:nvPr/>
          </p:nvSpPr>
          <p:spPr>
            <a:xfrm>
              <a:off x="3387513" y="282617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45" name="TextBox 44"/>
            <p:cNvSpPr txBox="1">
              <a:spLocks/>
            </p:cNvSpPr>
            <p:nvPr/>
          </p:nvSpPr>
          <p:spPr>
            <a:xfrm>
              <a:off x="3970866" y="2826174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6" name="TextBox 45"/>
            <p:cNvSpPr txBox="1">
              <a:spLocks/>
            </p:cNvSpPr>
            <p:nvPr/>
          </p:nvSpPr>
          <p:spPr>
            <a:xfrm>
              <a:off x="4565226" y="1570569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7" name="TextBox 46"/>
            <p:cNvSpPr txBox="1">
              <a:spLocks/>
            </p:cNvSpPr>
            <p:nvPr/>
          </p:nvSpPr>
          <p:spPr>
            <a:xfrm>
              <a:off x="5148579" y="1570569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8" name="TextBox 47"/>
            <p:cNvSpPr txBox="1">
              <a:spLocks/>
            </p:cNvSpPr>
            <p:nvPr/>
          </p:nvSpPr>
          <p:spPr>
            <a:xfrm>
              <a:off x="4565226" y="1982049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49" name="TextBox 48"/>
            <p:cNvSpPr txBox="1">
              <a:spLocks/>
            </p:cNvSpPr>
            <p:nvPr/>
          </p:nvSpPr>
          <p:spPr>
            <a:xfrm>
              <a:off x="5148579" y="1982049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50" name="TextBox 49"/>
            <p:cNvSpPr txBox="1">
              <a:spLocks/>
            </p:cNvSpPr>
            <p:nvPr/>
          </p:nvSpPr>
          <p:spPr>
            <a:xfrm>
              <a:off x="4565226" y="2414694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1" name="TextBox 50"/>
            <p:cNvSpPr txBox="1">
              <a:spLocks/>
            </p:cNvSpPr>
            <p:nvPr/>
          </p:nvSpPr>
          <p:spPr>
            <a:xfrm>
              <a:off x="5148579" y="241469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52" name="TextBox 51"/>
            <p:cNvSpPr txBox="1">
              <a:spLocks/>
            </p:cNvSpPr>
            <p:nvPr/>
          </p:nvSpPr>
          <p:spPr>
            <a:xfrm>
              <a:off x="4565226" y="282617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53" name="TextBox 52"/>
            <p:cNvSpPr txBox="1">
              <a:spLocks/>
            </p:cNvSpPr>
            <p:nvPr/>
          </p:nvSpPr>
          <p:spPr>
            <a:xfrm>
              <a:off x="5148579" y="2826174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4" name="TextBox 53"/>
            <p:cNvSpPr txBox="1">
              <a:spLocks/>
            </p:cNvSpPr>
            <p:nvPr/>
          </p:nvSpPr>
          <p:spPr>
            <a:xfrm>
              <a:off x="5742939" y="1579035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5" name="TextBox 54"/>
            <p:cNvSpPr txBox="1">
              <a:spLocks/>
            </p:cNvSpPr>
            <p:nvPr/>
          </p:nvSpPr>
          <p:spPr>
            <a:xfrm>
              <a:off x="6326292" y="1579035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56" name="TextBox 55"/>
            <p:cNvSpPr txBox="1">
              <a:spLocks/>
            </p:cNvSpPr>
            <p:nvPr/>
          </p:nvSpPr>
          <p:spPr>
            <a:xfrm>
              <a:off x="5742939" y="1990515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57" name="TextBox 56"/>
            <p:cNvSpPr txBox="1">
              <a:spLocks/>
            </p:cNvSpPr>
            <p:nvPr/>
          </p:nvSpPr>
          <p:spPr>
            <a:xfrm>
              <a:off x="6326292" y="1990515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58" name="TextBox 57"/>
            <p:cNvSpPr txBox="1">
              <a:spLocks/>
            </p:cNvSpPr>
            <p:nvPr/>
          </p:nvSpPr>
          <p:spPr>
            <a:xfrm>
              <a:off x="5742939" y="2423160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59" name="TextBox 58"/>
            <p:cNvSpPr txBox="1">
              <a:spLocks/>
            </p:cNvSpPr>
            <p:nvPr/>
          </p:nvSpPr>
          <p:spPr>
            <a:xfrm>
              <a:off x="6326292" y="2423160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60" name="TextBox 59"/>
            <p:cNvSpPr txBox="1">
              <a:spLocks/>
            </p:cNvSpPr>
            <p:nvPr/>
          </p:nvSpPr>
          <p:spPr>
            <a:xfrm>
              <a:off x="5742939" y="2834640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61" name="TextBox 60"/>
            <p:cNvSpPr txBox="1">
              <a:spLocks/>
            </p:cNvSpPr>
            <p:nvPr/>
          </p:nvSpPr>
          <p:spPr>
            <a:xfrm>
              <a:off x="6326292" y="2834640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62" name="TextBox 61"/>
            <p:cNvSpPr txBox="1">
              <a:spLocks/>
            </p:cNvSpPr>
            <p:nvPr/>
          </p:nvSpPr>
          <p:spPr>
            <a:xfrm>
              <a:off x="2209800" y="3270676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63" name="TextBox 62"/>
            <p:cNvSpPr txBox="1">
              <a:spLocks/>
            </p:cNvSpPr>
            <p:nvPr/>
          </p:nvSpPr>
          <p:spPr>
            <a:xfrm>
              <a:off x="2793153" y="3270676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64" name="TextBox 63"/>
            <p:cNvSpPr txBox="1">
              <a:spLocks/>
            </p:cNvSpPr>
            <p:nvPr/>
          </p:nvSpPr>
          <p:spPr>
            <a:xfrm>
              <a:off x="2209800" y="3682156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65" name="TextBox 64"/>
            <p:cNvSpPr txBox="1">
              <a:spLocks/>
            </p:cNvSpPr>
            <p:nvPr/>
          </p:nvSpPr>
          <p:spPr>
            <a:xfrm>
              <a:off x="2793153" y="3682156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66" name="TextBox 65"/>
            <p:cNvSpPr txBox="1">
              <a:spLocks/>
            </p:cNvSpPr>
            <p:nvPr/>
          </p:nvSpPr>
          <p:spPr>
            <a:xfrm>
              <a:off x="2209800" y="4114801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67" name="TextBox 66"/>
            <p:cNvSpPr txBox="1">
              <a:spLocks/>
            </p:cNvSpPr>
            <p:nvPr/>
          </p:nvSpPr>
          <p:spPr>
            <a:xfrm>
              <a:off x="2793153" y="4114801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68" name="TextBox 67"/>
            <p:cNvSpPr txBox="1">
              <a:spLocks/>
            </p:cNvSpPr>
            <p:nvPr/>
          </p:nvSpPr>
          <p:spPr>
            <a:xfrm>
              <a:off x="2209800" y="4526281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69" name="TextBox 68"/>
            <p:cNvSpPr txBox="1">
              <a:spLocks/>
            </p:cNvSpPr>
            <p:nvPr/>
          </p:nvSpPr>
          <p:spPr>
            <a:xfrm>
              <a:off x="2793153" y="4526281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70" name="TextBox 69"/>
            <p:cNvSpPr txBox="1">
              <a:spLocks/>
            </p:cNvSpPr>
            <p:nvPr/>
          </p:nvSpPr>
          <p:spPr>
            <a:xfrm>
              <a:off x="3387513" y="3279142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71" name="TextBox 70"/>
            <p:cNvSpPr txBox="1">
              <a:spLocks/>
            </p:cNvSpPr>
            <p:nvPr/>
          </p:nvSpPr>
          <p:spPr>
            <a:xfrm>
              <a:off x="3970866" y="3279142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2" name="TextBox 71"/>
            <p:cNvSpPr txBox="1">
              <a:spLocks/>
            </p:cNvSpPr>
            <p:nvPr/>
          </p:nvSpPr>
          <p:spPr>
            <a:xfrm>
              <a:off x="3387513" y="3690622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73" name="TextBox 72"/>
            <p:cNvSpPr txBox="1">
              <a:spLocks/>
            </p:cNvSpPr>
            <p:nvPr/>
          </p:nvSpPr>
          <p:spPr>
            <a:xfrm>
              <a:off x="3970866" y="3690622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4" name="TextBox 73"/>
            <p:cNvSpPr txBox="1">
              <a:spLocks/>
            </p:cNvSpPr>
            <p:nvPr/>
          </p:nvSpPr>
          <p:spPr>
            <a:xfrm>
              <a:off x="3387513" y="4123267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5" name="TextBox 74"/>
            <p:cNvSpPr txBox="1">
              <a:spLocks/>
            </p:cNvSpPr>
            <p:nvPr/>
          </p:nvSpPr>
          <p:spPr>
            <a:xfrm>
              <a:off x="3970866" y="4123267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6" name="TextBox 75"/>
            <p:cNvSpPr txBox="1">
              <a:spLocks/>
            </p:cNvSpPr>
            <p:nvPr/>
          </p:nvSpPr>
          <p:spPr>
            <a:xfrm>
              <a:off x="3387513" y="4534747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77" name="TextBox 76"/>
            <p:cNvSpPr txBox="1">
              <a:spLocks/>
            </p:cNvSpPr>
            <p:nvPr/>
          </p:nvSpPr>
          <p:spPr>
            <a:xfrm>
              <a:off x="3970866" y="4534747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78" name="TextBox 77"/>
            <p:cNvSpPr txBox="1">
              <a:spLocks/>
            </p:cNvSpPr>
            <p:nvPr/>
          </p:nvSpPr>
          <p:spPr>
            <a:xfrm>
              <a:off x="4565226" y="3279142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9" name="TextBox 78"/>
            <p:cNvSpPr txBox="1">
              <a:spLocks/>
            </p:cNvSpPr>
            <p:nvPr/>
          </p:nvSpPr>
          <p:spPr>
            <a:xfrm>
              <a:off x="5148579" y="3279142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0" name="TextBox 79"/>
            <p:cNvSpPr txBox="1">
              <a:spLocks/>
            </p:cNvSpPr>
            <p:nvPr/>
          </p:nvSpPr>
          <p:spPr>
            <a:xfrm>
              <a:off x="4565226" y="3690622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81" name="TextBox 80"/>
            <p:cNvSpPr txBox="1">
              <a:spLocks/>
            </p:cNvSpPr>
            <p:nvPr/>
          </p:nvSpPr>
          <p:spPr>
            <a:xfrm>
              <a:off x="5148579" y="3690622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82" name="TextBox 81"/>
            <p:cNvSpPr txBox="1">
              <a:spLocks/>
            </p:cNvSpPr>
            <p:nvPr/>
          </p:nvSpPr>
          <p:spPr>
            <a:xfrm>
              <a:off x="4565226" y="4123267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83" name="TextBox 82"/>
            <p:cNvSpPr txBox="1">
              <a:spLocks/>
            </p:cNvSpPr>
            <p:nvPr/>
          </p:nvSpPr>
          <p:spPr>
            <a:xfrm>
              <a:off x="5148579" y="4123267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4" name="TextBox 83"/>
            <p:cNvSpPr txBox="1">
              <a:spLocks/>
            </p:cNvSpPr>
            <p:nvPr/>
          </p:nvSpPr>
          <p:spPr>
            <a:xfrm>
              <a:off x="4565226" y="4534747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85" name="TextBox 84"/>
            <p:cNvSpPr txBox="1">
              <a:spLocks/>
            </p:cNvSpPr>
            <p:nvPr/>
          </p:nvSpPr>
          <p:spPr>
            <a:xfrm>
              <a:off x="5148579" y="4534747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86" name="TextBox 85"/>
            <p:cNvSpPr txBox="1">
              <a:spLocks/>
            </p:cNvSpPr>
            <p:nvPr/>
          </p:nvSpPr>
          <p:spPr>
            <a:xfrm>
              <a:off x="5742939" y="328760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87" name="TextBox 86"/>
            <p:cNvSpPr txBox="1">
              <a:spLocks/>
            </p:cNvSpPr>
            <p:nvPr/>
          </p:nvSpPr>
          <p:spPr>
            <a:xfrm>
              <a:off x="6326292" y="328760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88" name="TextBox 87"/>
            <p:cNvSpPr txBox="1">
              <a:spLocks/>
            </p:cNvSpPr>
            <p:nvPr/>
          </p:nvSpPr>
          <p:spPr>
            <a:xfrm>
              <a:off x="5742939" y="3699088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9" name="TextBox 88"/>
            <p:cNvSpPr txBox="1">
              <a:spLocks/>
            </p:cNvSpPr>
            <p:nvPr/>
          </p:nvSpPr>
          <p:spPr>
            <a:xfrm>
              <a:off x="6326292" y="3699088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0" name="TextBox 89"/>
            <p:cNvSpPr txBox="1">
              <a:spLocks/>
            </p:cNvSpPr>
            <p:nvPr/>
          </p:nvSpPr>
          <p:spPr>
            <a:xfrm>
              <a:off x="5742939" y="413173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91" name="TextBox 90"/>
            <p:cNvSpPr txBox="1">
              <a:spLocks/>
            </p:cNvSpPr>
            <p:nvPr/>
          </p:nvSpPr>
          <p:spPr>
            <a:xfrm>
              <a:off x="6326292" y="4131733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2" name="TextBox 91"/>
            <p:cNvSpPr txBox="1">
              <a:spLocks/>
            </p:cNvSpPr>
            <p:nvPr/>
          </p:nvSpPr>
          <p:spPr>
            <a:xfrm>
              <a:off x="5742939" y="454321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93" name="TextBox 92"/>
            <p:cNvSpPr txBox="1">
              <a:spLocks/>
            </p:cNvSpPr>
            <p:nvPr/>
          </p:nvSpPr>
          <p:spPr>
            <a:xfrm>
              <a:off x="6326292" y="4543213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4" name="TextBox 93"/>
            <p:cNvSpPr txBox="1">
              <a:spLocks/>
            </p:cNvSpPr>
            <p:nvPr/>
          </p:nvSpPr>
          <p:spPr>
            <a:xfrm>
              <a:off x="2209800" y="4947922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95" name="TextBox 94"/>
            <p:cNvSpPr txBox="1">
              <a:spLocks/>
            </p:cNvSpPr>
            <p:nvPr/>
          </p:nvSpPr>
          <p:spPr>
            <a:xfrm>
              <a:off x="2793153" y="4947922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96" name="TextBox 95"/>
            <p:cNvSpPr txBox="1">
              <a:spLocks/>
            </p:cNvSpPr>
            <p:nvPr/>
          </p:nvSpPr>
          <p:spPr>
            <a:xfrm>
              <a:off x="2209800" y="5359402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7" name="TextBox 96"/>
            <p:cNvSpPr txBox="1">
              <a:spLocks/>
            </p:cNvSpPr>
            <p:nvPr/>
          </p:nvSpPr>
          <p:spPr>
            <a:xfrm>
              <a:off x="2793153" y="5359402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8" name="TextBox 97"/>
            <p:cNvSpPr txBox="1">
              <a:spLocks/>
            </p:cNvSpPr>
            <p:nvPr/>
          </p:nvSpPr>
          <p:spPr>
            <a:xfrm>
              <a:off x="3387513" y="4956388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99" name="TextBox 98"/>
            <p:cNvSpPr txBox="1">
              <a:spLocks/>
            </p:cNvSpPr>
            <p:nvPr/>
          </p:nvSpPr>
          <p:spPr>
            <a:xfrm>
              <a:off x="3970866" y="495638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00" name="TextBox 99"/>
            <p:cNvSpPr txBox="1">
              <a:spLocks/>
            </p:cNvSpPr>
            <p:nvPr/>
          </p:nvSpPr>
          <p:spPr>
            <a:xfrm>
              <a:off x="3387513" y="536786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01" name="TextBox 100"/>
            <p:cNvSpPr txBox="1">
              <a:spLocks/>
            </p:cNvSpPr>
            <p:nvPr/>
          </p:nvSpPr>
          <p:spPr>
            <a:xfrm>
              <a:off x="3970866" y="5367868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2" name="TextBox 101"/>
            <p:cNvSpPr txBox="1">
              <a:spLocks/>
            </p:cNvSpPr>
            <p:nvPr/>
          </p:nvSpPr>
          <p:spPr>
            <a:xfrm>
              <a:off x="4565226" y="495638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03" name="TextBox 102"/>
            <p:cNvSpPr txBox="1">
              <a:spLocks/>
            </p:cNvSpPr>
            <p:nvPr/>
          </p:nvSpPr>
          <p:spPr>
            <a:xfrm>
              <a:off x="5148579" y="495638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04" name="TextBox 103"/>
            <p:cNvSpPr txBox="1">
              <a:spLocks/>
            </p:cNvSpPr>
            <p:nvPr/>
          </p:nvSpPr>
          <p:spPr>
            <a:xfrm>
              <a:off x="4565226" y="536786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05" name="TextBox 104"/>
            <p:cNvSpPr txBox="1">
              <a:spLocks/>
            </p:cNvSpPr>
            <p:nvPr/>
          </p:nvSpPr>
          <p:spPr>
            <a:xfrm>
              <a:off x="5148579" y="5367868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6" name="TextBox 105"/>
            <p:cNvSpPr txBox="1">
              <a:spLocks/>
            </p:cNvSpPr>
            <p:nvPr/>
          </p:nvSpPr>
          <p:spPr>
            <a:xfrm>
              <a:off x="5742939" y="4964854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7" name="TextBox 106"/>
            <p:cNvSpPr txBox="1">
              <a:spLocks/>
            </p:cNvSpPr>
            <p:nvPr/>
          </p:nvSpPr>
          <p:spPr>
            <a:xfrm>
              <a:off x="6326292" y="496485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08" name="TextBox 107"/>
            <p:cNvSpPr txBox="1">
              <a:spLocks/>
            </p:cNvSpPr>
            <p:nvPr/>
          </p:nvSpPr>
          <p:spPr>
            <a:xfrm>
              <a:off x="5742939" y="537633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09" name="TextBox 108"/>
            <p:cNvSpPr txBox="1">
              <a:spLocks/>
            </p:cNvSpPr>
            <p:nvPr/>
          </p:nvSpPr>
          <p:spPr>
            <a:xfrm>
              <a:off x="6326292" y="5376334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10" name="TextBox 109"/>
            <p:cNvSpPr txBox="1">
              <a:spLocks/>
            </p:cNvSpPr>
            <p:nvPr/>
          </p:nvSpPr>
          <p:spPr>
            <a:xfrm>
              <a:off x="6892289" y="1585385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11" name="TextBox 110"/>
            <p:cNvSpPr txBox="1">
              <a:spLocks/>
            </p:cNvSpPr>
            <p:nvPr/>
          </p:nvSpPr>
          <p:spPr>
            <a:xfrm>
              <a:off x="7475642" y="1585385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12" name="TextBox 111"/>
            <p:cNvSpPr txBox="1">
              <a:spLocks/>
            </p:cNvSpPr>
            <p:nvPr/>
          </p:nvSpPr>
          <p:spPr>
            <a:xfrm>
              <a:off x="6892289" y="1996865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13" name="TextBox 112"/>
            <p:cNvSpPr txBox="1">
              <a:spLocks/>
            </p:cNvSpPr>
            <p:nvPr/>
          </p:nvSpPr>
          <p:spPr>
            <a:xfrm>
              <a:off x="7475642" y="1996865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14" name="TextBox 113"/>
            <p:cNvSpPr txBox="1">
              <a:spLocks/>
            </p:cNvSpPr>
            <p:nvPr/>
          </p:nvSpPr>
          <p:spPr>
            <a:xfrm>
              <a:off x="6892289" y="2429510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15" name="TextBox 114"/>
            <p:cNvSpPr txBox="1">
              <a:spLocks/>
            </p:cNvSpPr>
            <p:nvPr/>
          </p:nvSpPr>
          <p:spPr>
            <a:xfrm>
              <a:off x="7475642" y="2429510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16" name="TextBox 115"/>
            <p:cNvSpPr txBox="1">
              <a:spLocks/>
            </p:cNvSpPr>
            <p:nvPr/>
          </p:nvSpPr>
          <p:spPr>
            <a:xfrm>
              <a:off x="6892289" y="2840990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17" name="TextBox 116"/>
            <p:cNvSpPr txBox="1">
              <a:spLocks/>
            </p:cNvSpPr>
            <p:nvPr/>
          </p:nvSpPr>
          <p:spPr>
            <a:xfrm>
              <a:off x="7475642" y="2840990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18" name="TextBox 117"/>
            <p:cNvSpPr txBox="1">
              <a:spLocks/>
            </p:cNvSpPr>
            <p:nvPr/>
          </p:nvSpPr>
          <p:spPr>
            <a:xfrm>
              <a:off x="6892289" y="329395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19" name="TextBox 118"/>
            <p:cNvSpPr txBox="1">
              <a:spLocks/>
            </p:cNvSpPr>
            <p:nvPr/>
          </p:nvSpPr>
          <p:spPr>
            <a:xfrm>
              <a:off x="7475642" y="3293958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20" name="TextBox 119"/>
            <p:cNvSpPr txBox="1">
              <a:spLocks/>
            </p:cNvSpPr>
            <p:nvPr/>
          </p:nvSpPr>
          <p:spPr>
            <a:xfrm>
              <a:off x="6892289" y="370543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1" name="TextBox 120"/>
            <p:cNvSpPr txBox="1">
              <a:spLocks/>
            </p:cNvSpPr>
            <p:nvPr/>
          </p:nvSpPr>
          <p:spPr>
            <a:xfrm>
              <a:off x="7475642" y="3705438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22" name="TextBox 121"/>
            <p:cNvSpPr txBox="1">
              <a:spLocks/>
            </p:cNvSpPr>
            <p:nvPr/>
          </p:nvSpPr>
          <p:spPr>
            <a:xfrm>
              <a:off x="6892289" y="413808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23" name="TextBox 122"/>
            <p:cNvSpPr txBox="1">
              <a:spLocks/>
            </p:cNvSpPr>
            <p:nvPr/>
          </p:nvSpPr>
          <p:spPr>
            <a:xfrm>
              <a:off x="7475642" y="413808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4" name="TextBox 123"/>
            <p:cNvSpPr txBox="1">
              <a:spLocks/>
            </p:cNvSpPr>
            <p:nvPr/>
          </p:nvSpPr>
          <p:spPr>
            <a:xfrm>
              <a:off x="6892289" y="454956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5" name="TextBox 124"/>
            <p:cNvSpPr txBox="1">
              <a:spLocks/>
            </p:cNvSpPr>
            <p:nvPr/>
          </p:nvSpPr>
          <p:spPr>
            <a:xfrm>
              <a:off x="7475642" y="454956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6" name="TextBox 125"/>
            <p:cNvSpPr txBox="1">
              <a:spLocks/>
            </p:cNvSpPr>
            <p:nvPr/>
          </p:nvSpPr>
          <p:spPr>
            <a:xfrm>
              <a:off x="6892289" y="497120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7" name="TextBox 126"/>
            <p:cNvSpPr txBox="1">
              <a:spLocks/>
            </p:cNvSpPr>
            <p:nvPr/>
          </p:nvSpPr>
          <p:spPr>
            <a:xfrm>
              <a:off x="7475642" y="497120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8" name="TextBox 127"/>
            <p:cNvSpPr txBox="1">
              <a:spLocks/>
            </p:cNvSpPr>
            <p:nvPr/>
          </p:nvSpPr>
          <p:spPr>
            <a:xfrm>
              <a:off x="6892289" y="538268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9" name="TextBox 128"/>
            <p:cNvSpPr txBox="1">
              <a:spLocks/>
            </p:cNvSpPr>
            <p:nvPr/>
          </p:nvSpPr>
          <p:spPr>
            <a:xfrm>
              <a:off x="7475642" y="538268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286000" y="594360"/>
            <a:ext cx="560493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Chart 2:</a:t>
            </a:r>
            <a:br>
              <a:rPr lang="en-US" dirty="0" smtClean="0"/>
            </a:br>
            <a:r>
              <a:rPr lang="en-US" dirty="0" smtClean="0"/>
              <a:t>Blocks with Expected Number of Cases Highlighted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861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oup 129"/>
          <p:cNvGrpSpPr/>
          <p:nvPr/>
        </p:nvGrpSpPr>
        <p:grpSpPr>
          <a:xfrm>
            <a:off x="1600200" y="493380"/>
            <a:ext cx="6858000" cy="5601155"/>
            <a:chOff x="1600200" y="685800"/>
            <a:chExt cx="6858000" cy="5601155"/>
          </a:xfrm>
        </p:grpSpPr>
        <p:pic>
          <p:nvPicPr>
            <p:cNvPr id="2" name="Picture 1" descr="100 RANDOM EVENTS BLANK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0200" y="685800"/>
              <a:ext cx="6858000" cy="5601155"/>
            </a:xfrm>
            <a:prstGeom prst="rect">
              <a:avLst/>
            </a:prstGeom>
          </p:spPr>
        </p:pic>
        <p:sp>
          <p:nvSpPr>
            <p:cNvPr id="3" name="TextBox 2"/>
            <p:cNvSpPr txBox="1">
              <a:spLocks/>
            </p:cNvSpPr>
            <p:nvPr/>
          </p:nvSpPr>
          <p:spPr>
            <a:xfrm>
              <a:off x="2209800" y="156210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7" name="TextBox 6"/>
            <p:cNvSpPr txBox="1">
              <a:spLocks/>
            </p:cNvSpPr>
            <p:nvPr/>
          </p:nvSpPr>
          <p:spPr>
            <a:xfrm>
              <a:off x="2793153" y="156210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8" name="TextBox 7"/>
            <p:cNvSpPr txBox="1">
              <a:spLocks/>
            </p:cNvSpPr>
            <p:nvPr/>
          </p:nvSpPr>
          <p:spPr>
            <a:xfrm>
              <a:off x="2209800" y="197358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9" name="TextBox 8"/>
            <p:cNvSpPr txBox="1">
              <a:spLocks/>
            </p:cNvSpPr>
            <p:nvPr/>
          </p:nvSpPr>
          <p:spPr>
            <a:xfrm>
              <a:off x="2793153" y="197358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0" name="TextBox 9"/>
            <p:cNvSpPr txBox="1">
              <a:spLocks/>
            </p:cNvSpPr>
            <p:nvPr/>
          </p:nvSpPr>
          <p:spPr>
            <a:xfrm>
              <a:off x="2209800" y="240622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2793153" y="2406228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2" name="TextBox 11"/>
            <p:cNvSpPr txBox="1">
              <a:spLocks/>
            </p:cNvSpPr>
            <p:nvPr/>
          </p:nvSpPr>
          <p:spPr>
            <a:xfrm>
              <a:off x="2209800" y="2817708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2793153" y="281770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38" name="TextBox 37"/>
            <p:cNvSpPr txBox="1">
              <a:spLocks/>
            </p:cNvSpPr>
            <p:nvPr/>
          </p:nvSpPr>
          <p:spPr>
            <a:xfrm>
              <a:off x="3387513" y="1570569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39" name="TextBox 38"/>
            <p:cNvSpPr txBox="1">
              <a:spLocks/>
            </p:cNvSpPr>
            <p:nvPr/>
          </p:nvSpPr>
          <p:spPr>
            <a:xfrm>
              <a:off x="3970866" y="1570569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0" name="TextBox 39"/>
            <p:cNvSpPr txBox="1">
              <a:spLocks/>
            </p:cNvSpPr>
            <p:nvPr/>
          </p:nvSpPr>
          <p:spPr>
            <a:xfrm>
              <a:off x="3387513" y="1982049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41" name="TextBox 40"/>
            <p:cNvSpPr txBox="1">
              <a:spLocks/>
            </p:cNvSpPr>
            <p:nvPr/>
          </p:nvSpPr>
          <p:spPr>
            <a:xfrm>
              <a:off x="3970866" y="1982049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2" name="TextBox 41"/>
            <p:cNvSpPr txBox="1">
              <a:spLocks/>
            </p:cNvSpPr>
            <p:nvPr/>
          </p:nvSpPr>
          <p:spPr>
            <a:xfrm>
              <a:off x="3387513" y="241469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3" name="TextBox 42"/>
            <p:cNvSpPr txBox="1">
              <a:spLocks/>
            </p:cNvSpPr>
            <p:nvPr/>
          </p:nvSpPr>
          <p:spPr>
            <a:xfrm>
              <a:off x="3970866" y="241469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44" name="TextBox 43"/>
            <p:cNvSpPr txBox="1">
              <a:spLocks/>
            </p:cNvSpPr>
            <p:nvPr/>
          </p:nvSpPr>
          <p:spPr>
            <a:xfrm>
              <a:off x="3387513" y="282617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45" name="TextBox 44"/>
            <p:cNvSpPr txBox="1">
              <a:spLocks/>
            </p:cNvSpPr>
            <p:nvPr/>
          </p:nvSpPr>
          <p:spPr>
            <a:xfrm>
              <a:off x="3970866" y="2826174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6" name="TextBox 45"/>
            <p:cNvSpPr txBox="1">
              <a:spLocks/>
            </p:cNvSpPr>
            <p:nvPr/>
          </p:nvSpPr>
          <p:spPr>
            <a:xfrm>
              <a:off x="4565226" y="1570569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7" name="TextBox 46"/>
            <p:cNvSpPr txBox="1">
              <a:spLocks/>
            </p:cNvSpPr>
            <p:nvPr/>
          </p:nvSpPr>
          <p:spPr>
            <a:xfrm>
              <a:off x="5148579" y="1570569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8" name="TextBox 47"/>
            <p:cNvSpPr txBox="1">
              <a:spLocks/>
            </p:cNvSpPr>
            <p:nvPr/>
          </p:nvSpPr>
          <p:spPr>
            <a:xfrm>
              <a:off x="4565226" y="1982049"/>
              <a:ext cx="594360" cy="411480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4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9" name="TextBox 48"/>
            <p:cNvSpPr txBox="1">
              <a:spLocks/>
            </p:cNvSpPr>
            <p:nvPr/>
          </p:nvSpPr>
          <p:spPr>
            <a:xfrm>
              <a:off x="5148579" y="1982049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50" name="TextBox 49"/>
            <p:cNvSpPr txBox="1">
              <a:spLocks/>
            </p:cNvSpPr>
            <p:nvPr/>
          </p:nvSpPr>
          <p:spPr>
            <a:xfrm>
              <a:off x="4565226" y="2414694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1" name="TextBox 50"/>
            <p:cNvSpPr txBox="1">
              <a:spLocks/>
            </p:cNvSpPr>
            <p:nvPr/>
          </p:nvSpPr>
          <p:spPr>
            <a:xfrm>
              <a:off x="5148579" y="241469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52" name="TextBox 51"/>
            <p:cNvSpPr txBox="1">
              <a:spLocks/>
            </p:cNvSpPr>
            <p:nvPr/>
          </p:nvSpPr>
          <p:spPr>
            <a:xfrm>
              <a:off x="4565226" y="282617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53" name="TextBox 52"/>
            <p:cNvSpPr txBox="1">
              <a:spLocks/>
            </p:cNvSpPr>
            <p:nvPr/>
          </p:nvSpPr>
          <p:spPr>
            <a:xfrm>
              <a:off x="5148579" y="2826174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4" name="TextBox 53"/>
            <p:cNvSpPr txBox="1">
              <a:spLocks/>
            </p:cNvSpPr>
            <p:nvPr/>
          </p:nvSpPr>
          <p:spPr>
            <a:xfrm>
              <a:off x="5742939" y="1579035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5" name="TextBox 54"/>
            <p:cNvSpPr txBox="1">
              <a:spLocks/>
            </p:cNvSpPr>
            <p:nvPr/>
          </p:nvSpPr>
          <p:spPr>
            <a:xfrm>
              <a:off x="6326292" y="1579035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56" name="TextBox 55"/>
            <p:cNvSpPr txBox="1">
              <a:spLocks/>
            </p:cNvSpPr>
            <p:nvPr/>
          </p:nvSpPr>
          <p:spPr>
            <a:xfrm>
              <a:off x="5742939" y="1990515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57" name="TextBox 56"/>
            <p:cNvSpPr txBox="1">
              <a:spLocks/>
            </p:cNvSpPr>
            <p:nvPr/>
          </p:nvSpPr>
          <p:spPr>
            <a:xfrm>
              <a:off x="6326292" y="1990515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58" name="TextBox 57"/>
            <p:cNvSpPr txBox="1">
              <a:spLocks/>
            </p:cNvSpPr>
            <p:nvPr/>
          </p:nvSpPr>
          <p:spPr>
            <a:xfrm>
              <a:off x="5742939" y="2423160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59" name="TextBox 58"/>
            <p:cNvSpPr txBox="1">
              <a:spLocks/>
            </p:cNvSpPr>
            <p:nvPr/>
          </p:nvSpPr>
          <p:spPr>
            <a:xfrm>
              <a:off x="6326292" y="2423160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60" name="TextBox 59"/>
            <p:cNvSpPr txBox="1">
              <a:spLocks/>
            </p:cNvSpPr>
            <p:nvPr/>
          </p:nvSpPr>
          <p:spPr>
            <a:xfrm>
              <a:off x="5742939" y="2834640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61" name="TextBox 60"/>
            <p:cNvSpPr txBox="1">
              <a:spLocks/>
            </p:cNvSpPr>
            <p:nvPr/>
          </p:nvSpPr>
          <p:spPr>
            <a:xfrm>
              <a:off x="6326292" y="2834640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62" name="TextBox 61"/>
            <p:cNvSpPr txBox="1">
              <a:spLocks/>
            </p:cNvSpPr>
            <p:nvPr/>
          </p:nvSpPr>
          <p:spPr>
            <a:xfrm>
              <a:off x="2209800" y="3270676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63" name="TextBox 62"/>
            <p:cNvSpPr txBox="1">
              <a:spLocks/>
            </p:cNvSpPr>
            <p:nvPr/>
          </p:nvSpPr>
          <p:spPr>
            <a:xfrm>
              <a:off x="2793153" y="3270676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64" name="TextBox 63"/>
            <p:cNvSpPr txBox="1">
              <a:spLocks/>
            </p:cNvSpPr>
            <p:nvPr/>
          </p:nvSpPr>
          <p:spPr>
            <a:xfrm>
              <a:off x="2209800" y="3682156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65" name="TextBox 64"/>
            <p:cNvSpPr txBox="1">
              <a:spLocks/>
            </p:cNvSpPr>
            <p:nvPr/>
          </p:nvSpPr>
          <p:spPr>
            <a:xfrm>
              <a:off x="2793153" y="3682156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66" name="TextBox 65"/>
            <p:cNvSpPr txBox="1">
              <a:spLocks/>
            </p:cNvSpPr>
            <p:nvPr/>
          </p:nvSpPr>
          <p:spPr>
            <a:xfrm>
              <a:off x="2209800" y="4114801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67" name="TextBox 66"/>
            <p:cNvSpPr txBox="1">
              <a:spLocks/>
            </p:cNvSpPr>
            <p:nvPr/>
          </p:nvSpPr>
          <p:spPr>
            <a:xfrm>
              <a:off x="2793153" y="4114801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68" name="TextBox 67"/>
            <p:cNvSpPr txBox="1">
              <a:spLocks/>
            </p:cNvSpPr>
            <p:nvPr/>
          </p:nvSpPr>
          <p:spPr>
            <a:xfrm>
              <a:off x="2209800" y="4526281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69" name="TextBox 68"/>
            <p:cNvSpPr txBox="1">
              <a:spLocks/>
            </p:cNvSpPr>
            <p:nvPr/>
          </p:nvSpPr>
          <p:spPr>
            <a:xfrm>
              <a:off x="2793153" y="4526281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70" name="TextBox 69"/>
            <p:cNvSpPr txBox="1">
              <a:spLocks/>
            </p:cNvSpPr>
            <p:nvPr/>
          </p:nvSpPr>
          <p:spPr>
            <a:xfrm>
              <a:off x="3387513" y="3279142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71" name="TextBox 70"/>
            <p:cNvSpPr txBox="1">
              <a:spLocks/>
            </p:cNvSpPr>
            <p:nvPr/>
          </p:nvSpPr>
          <p:spPr>
            <a:xfrm>
              <a:off x="3970866" y="3279142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2" name="TextBox 71"/>
            <p:cNvSpPr txBox="1">
              <a:spLocks/>
            </p:cNvSpPr>
            <p:nvPr/>
          </p:nvSpPr>
          <p:spPr>
            <a:xfrm>
              <a:off x="3387513" y="3690622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73" name="TextBox 72"/>
            <p:cNvSpPr txBox="1">
              <a:spLocks/>
            </p:cNvSpPr>
            <p:nvPr/>
          </p:nvSpPr>
          <p:spPr>
            <a:xfrm>
              <a:off x="3970866" y="3690622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4" name="TextBox 73"/>
            <p:cNvSpPr txBox="1">
              <a:spLocks/>
            </p:cNvSpPr>
            <p:nvPr/>
          </p:nvSpPr>
          <p:spPr>
            <a:xfrm>
              <a:off x="3387513" y="4123267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5" name="TextBox 74"/>
            <p:cNvSpPr txBox="1">
              <a:spLocks/>
            </p:cNvSpPr>
            <p:nvPr/>
          </p:nvSpPr>
          <p:spPr>
            <a:xfrm>
              <a:off x="3970866" y="4123267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6" name="TextBox 75"/>
            <p:cNvSpPr txBox="1">
              <a:spLocks/>
            </p:cNvSpPr>
            <p:nvPr/>
          </p:nvSpPr>
          <p:spPr>
            <a:xfrm>
              <a:off x="3387513" y="4534747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77" name="TextBox 76"/>
            <p:cNvSpPr txBox="1">
              <a:spLocks/>
            </p:cNvSpPr>
            <p:nvPr/>
          </p:nvSpPr>
          <p:spPr>
            <a:xfrm>
              <a:off x="3970866" y="4534747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78" name="TextBox 77"/>
            <p:cNvSpPr txBox="1">
              <a:spLocks/>
            </p:cNvSpPr>
            <p:nvPr/>
          </p:nvSpPr>
          <p:spPr>
            <a:xfrm>
              <a:off x="4565226" y="3279142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9" name="TextBox 78"/>
            <p:cNvSpPr txBox="1">
              <a:spLocks/>
            </p:cNvSpPr>
            <p:nvPr/>
          </p:nvSpPr>
          <p:spPr>
            <a:xfrm>
              <a:off x="5148579" y="3279142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0" name="TextBox 79"/>
            <p:cNvSpPr txBox="1">
              <a:spLocks/>
            </p:cNvSpPr>
            <p:nvPr/>
          </p:nvSpPr>
          <p:spPr>
            <a:xfrm>
              <a:off x="4565226" y="3690622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81" name="TextBox 80"/>
            <p:cNvSpPr txBox="1">
              <a:spLocks/>
            </p:cNvSpPr>
            <p:nvPr/>
          </p:nvSpPr>
          <p:spPr>
            <a:xfrm>
              <a:off x="5148579" y="3690622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82" name="TextBox 81"/>
            <p:cNvSpPr txBox="1">
              <a:spLocks/>
            </p:cNvSpPr>
            <p:nvPr/>
          </p:nvSpPr>
          <p:spPr>
            <a:xfrm>
              <a:off x="4565226" y="4123267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83" name="TextBox 82"/>
            <p:cNvSpPr txBox="1">
              <a:spLocks/>
            </p:cNvSpPr>
            <p:nvPr/>
          </p:nvSpPr>
          <p:spPr>
            <a:xfrm>
              <a:off x="5148579" y="4123267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4" name="TextBox 83"/>
            <p:cNvSpPr txBox="1">
              <a:spLocks/>
            </p:cNvSpPr>
            <p:nvPr/>
          </p:nvSpPr>
          <p:spPr>
            <a:xfrm>
              <a:off x="4565226" y="4534747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85" name="TextBox 84"/>
            <p:cNvSpPr txBox="1">
              <a:spLocks/>
            </p:cNvSpPr>
            <p:nvPr/>
          </p:nvSpPr>
          <p:spPr>
            <a:xfrm>
              <a:off x="5148579" y="4534747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86" name="TextBox 85"/>
            <p:cNvSpPr txBox="1">
              <a:spLocks/>
            </p:cNvSpPr>
            <p:nvPr/>
          </p:nvSpPr>
          <p:spPr>
            <a:xfrm>
              <a:off x="5742939" y="328760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87" name="TextBox 86"/>
            <p:cNvSpPr txBox="1">
              <a:spLocks/>
            </p:cNvSpPr>
            <p:nvPr/>
          </p:nvSpPr>
          <p:spPr>
            <a:xfrm>
              <a:off x="6326292" y="328760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88" name="TextBox 87"/>
            <p:cNvSpPr txBox="1">
              <a:spLocks/>
            </p:cNvSpPr>
            <p:nvPr/>
          </p:nvSpPr>
          <p:spPr>
            <a:xfrm>
              <a:off x="5742939" y="3699088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9" name="TextBox 88"/>
            <p:cNvSpPr txBox="1">
              <a:spLocks/>
            </p:cNvSpPr>
            <p:nvPr/>
          </p:nvSpPr>
          <p:spPr>
            <a:xfrm>
              <a:off x="6326292" y="3699088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0" name="TextBox 89"/>
            <p:cNvSpPr txBox="1">
              <a:spLocks/>
            </p:cNvSpPr>
            <p:nvPr/>
          </p:nvSpPr>
          <p:spPr>
            <a:xfrm>
              <a:off x="5742939" y="413173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91" name="TextBox 90"/>
            <p:cNvSpPr txBox="1">
              <a:spLocks/>
            </p:cNvSpPr>
            <p:nvPr/>
          </p:nvSpPr>
          <p:spPr>
            <a:xfrm>
              <a:off x="6326292" y="4131733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2" name="TextBox 91"/>
            <p:cNvSpPr txBox="1">
              <a:spLocks/>
            </p:cNvSpPr>
            <p:nvPr/>
          </p:nvSpPr>
          <p:spPr>
            <a:xfrm>
              <a:off x="5742939" y="454321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93" name="TextBox 92"/>
            <p:cNvSpPr txBox="1">
              <a:spLocks/>
            </p:cNvSpPr>
            <p:nvPr/>
          </p:nvSpPr>
          <p:spPr>
            <a:xfrm>
              <a:off x="6326292" y="4543213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4" name="TextBox 93"/>
            <p:cNvSpPr txBox="1">
              <a:spLocks/>
            </p:cNvSpPr>
            <p:nvPr/>
          </p:nvSpPr>
          <p:spPr>
            <a:xfrm>
              <a:off x="2209800" y="4947922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95" name="TextBox 94"/>
            <p:cNvSpPr txBox="1">
              <a:spLocks/>
            </p:cNvSpPr>
            <p:nvPr/>
          </p:nvSpPr>
          <p:spPr>
            <a:xfrm>
              <a:off x="2793153" y="4947922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96" name="TextBox 95"/>
            <p:cNvSpPr txBox="1">
              <a:spLocks/>
            </p:cNvSpPr>
            <p:nvPr/>
          </p:nvSpPr>
          <p:spPr>
            <a:xfrm>
              <a:off x="2209800" y="5359402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7" name="TextBox 96"/>
            <p:cNvSpPr txBox="1">
              <a:spLocks/>
            </p:cNvSpPr>
            <p:nvPr/>
          </p:nvSpPr>
          <p:spPr>
            <a:xfrm>
              <a:off x="2793153" y="5359402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8" name="TextBox 97"/>
            <p:cNvSpPr txBox="1">
              <a:spLocks/>
            </p:cNvSpPr>
            <p:nvPr/>
          </p:nvSpPr>
          <p:spPr>
            <a:xfrm>
              <a:off x="3387513" y="4956388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99" name="TextBox 98"/>
            <p:cNvSpPr txBox="1">
              <a:spLocks/>
            </p:cNvSpPr>
            <p:nvPr/>
          </p:nvSpPr>
          <p:spPr>
            <a:xfrm>
              <a:off x="3970866" y="495638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00" name="TextBox 99"/>
            <p:cNvSpPr txBox="1">
              <a:spLocks/>
            </p:cNvSpPr>
            <p:nvPr/>
          </p:nvSpPr>
          <p:spPr>
            <a:xfrm>
              <a:off x="3387513" y="536786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01" name="TextBox 100"/>
            <p:cNvSpPr txBox="1">
              <a:spLocks/>
            </p:cNvSpPr>
            <p:nvPr/>
          </p:nvSpPr>
          <p:spPr>
            <a:xfrm>
              <a:off x="3970866" y="5367868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2" name="TextBox 101"/>
            <p:cNvSpPr txBox="1">
              <a:spLocks/>
            </p:cNvSpPr>
            <p:nvPr/>
          </p:nvSpPr>
          <p:spPr>
            <a:xfrm>
              <a:off x="4565226" y="495638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03" name="TextBox 102"/>
            <p:cNvSpPr txBox="1">
              <a:spLocks/>
            </p:cNvSpPr>
            <p:nvPr/>
          </p:nvSpPr>
          <p:spPr>
            <a:xfrm>
              <a:off x="5148579" y="495638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04" name="TextBox 103"/>
            <p:cNvSpPr txBox="1">
              <a:spLocks/>
            </p:cNvSpPr>
            <p:nvPr/>
          </p:nvSpPr>
          <p:spPr>
            <a:xfrm>
              <a:off x="4565226" y="536786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05" name="TextBox 104"/>
            <p:cNvSpPr txBox="1">
              <a:spLocks/>
            </p:cNvSpPr>
            <p:nvPr/>
          </p:nvSpPr>
          <p:spPr>
            <a:xfrm>
              <a:off x="5148579" y="5367868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6" name="TextBox 105"/>
            <p:cNvSpPr txBox="1">
              <a:spLocks/>
            </p:cNvSpPr>
            <p:nvPr/>
          </p:nvSpPr>
          <p:spPr>
            <a:xfrm>
              <a:off x="5742939" y="4964854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7" name="TextBox 106"/>
            <p:cNvSpPr txBox="1">
              <a:spLocks/>
            </p:cNvSpPr>
            <p:nvPr/>
          </p:nvSpPr>
          <p:spPr>
            <a:xfrm>
              <a:off x="6326292" y="496485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08" name="TextBox 107"/>
            <p:cNvSpPr txBox="1">
              <a:spLocks/>
            </p:cNvSpPr>
            <p:nvPr/>
          </p:nvSpPr>
          <p:spPr>
            <a:xfrm>
              <a:off x="5742939" y="537633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09" name="TextBox 108"/>
            <p:cNvSpPr txBox="1">
              <a:spLocks/>
            </p:cNvSpPr>
            <p:nvPr/>
          </p:nvSpPr>
          <p:spPr>
            <a:xfrm>
              <a:off x="6326292" y="5376334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10" name="TextBox 109"/>
            <p:cNvSpPr txBox="1">
              <a:spLocks/>
            </p:cNvSpPr>
            <p:nvPr/>
          </p:nvSpPr>
          <p:spPr>
            <a:xfrm>
              <a:off x="6892289" y="1585385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11" name="TextBox 110"/>
            <p:cNvSpPr txBox="1">
              <a:spLocks/>
            </p:cNvSpPr>
            <p:nvPr/>
          </p:nvSpPr>
          <p:spPr>
            <a:xfrm>
              <a:off x="7475642" y="1585385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12" name="TextBox 111"/>
            <p:cNvSpPr txBox="1">
              <a:spLocks/>
            </p:cNvSpPr>
            <p:nvPr/>
          </p:nvSpPr>
          <p:spPr>
            <a:xfrm>
              <a:off x="6892289" y="1996865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13" name="TextBox 112"/>
            <p:cNvSpPr txBox="1">
              <a:spLocks/>
            </p:cNvSpPr>
            <p:nvPr/>
          </p:nvSpPr>
          <p:spPr>
            <a:xfrm>
              <a:off x="7475642" y="1996865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14" name="TextBox 113"/>
            <p:cNvSpPr txBox="1">
              <a:spLocks/>
            </p:cNvSpPr>
            <p:nvPr/>
          </p:nvSpPr>
          <p:spPr>
            <a:xfrm>
              <a:off x="6892289" y="2429510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15" name="TextBox 114"/>
            <p:cNvSpPr txBox="1">
              <a:spLocks/>
            </p:cNvSpPr>
            <p:nvPr/>
          </p:nvSpPr>
          <p:spPr>
            <a:xfrm>
              <a:off x="7475642" y="2429510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16" name="TextBox 115"/>
            <p:cNvSpPr txBox="1">
              <a:spLocks/>
            </p:cNvSpPr>
            <p:nvPr/>
          </p:nvSpPr>
          <p:spPr>
            <a:xfrm>
              <a:off x="6892289" y="2840990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17" name="TextBox 116"/>
            <p:cNvSpPr txBox="1">
              <a:spLocks/>
            </p:cNvSpPr>
            <p:nvPr/>
          </p:nvSpPr>
          <p:spPr>
            <a:xfrm>
              <a:off x="7475642" y="2840990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18" name="TextBox 117"/>
            <p:cNvSpPr txBox="1">
              <a:spLocks/>
            </p:cNvSpPr>
            <p:nvPr/>
          </p:nvSpPr>
          <p:spPr>
            <a:xfrm>
              <a:off x="6892289" y="329395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19" name="TextBox 118"/>
            <p:cNvSpPr txBox="1">
              <a:spLocks/>
            </p:cNvSpPr>
            <p:nvPr/>
          </p:nvSpPr>
          <p:spPr>
            <a:xfrm>
              <a:off x="7475642" y="3293958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20" name="TextBox 119"/>
            <p:cNvSpPr txBox="1">
              <a:spLocks/>
            </p:cNvSpPr>
            <p:nvPr/>
          </p:nvSpPr>
          <p:spPr>
            <a:xfrm>
              <a:off x="6892289" y="370543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1" name="TextBox 120"/>
            <p:cNvSpPr txBox="1">
              <a:spLocks/>
            </p:cNvSpPr>
            <p:nvPr/>
          </p:nvSpPr>
          <p:spPr>
            <a:xfrm>
              <a:off x="7475642" y="3705438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22" name="TextBox 121"/>
            <p:cNvSpPr txBox="1">
              <a:spLocks/>
            </p:cNvSpPr>
            <p:nvPr/>
          </p:nvSpPr>
          <p:spPr>
            <a:xfrm>
              <a:off x="6892289" y="413808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23" name="TextBox 122"/>
            <p:cNvSpPr txBox="1">
              <a:spLocks/>
            </p:cNvSpPr>
            <p:nvPr/>
          </p:nvSpPr>
          <p:spPr>
            <a:xfrm>
              <a:off x="7475642" y="413808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4" name="TextBox 123"/>
            <p:cNvSpPr txBox="1">
              <a:spLocks/>
            </p:cNvSpPr>
            <p:nvPr/>
          </p:nvSpPr>
          <p:spPr>
            <a:xfrm>
              <a:off x="6892289" y="454956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5" name="TextBox 124"/>
            <p:cNvSpPr txBox="1">
              <a:spLocks/>
            </p:cNvSpPr>
            <p:nvPr/>
          </p:nvSpPr>
          <p:spPr>
            <a:xfrm>
              <a:off x="7475642" y="454956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6" name="TextBox 125"/>
            <p:cNvSpPr txBox="1">
              <a:spLocks/>
            </p:cNvSpPr>
            <p:nvPr/>
          </p:nvSpPr>
          <p:spPr>
            <a:xfrm>
              <a:off x="6892289" y="497120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7" name="TextBox 126"/>
            <p:cNvSpPr txBox="1">
              <a:spLocks/>
            </p:cNvSpPr>
            <p:nvPr/>
          </p:nvSpPr>
          <p:spPr>
            <a:xfrm>
              <a:off x="7475642" y="497120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8" name="TextBox 127"/>
            <p:cNvSpPr txBox="1">
              <a:spLocks/>
            </p:cNvSpPr>
            <p:nvPr/>
          </p:nvSpPr>
          <p:spPr>
            <a:xfrm>
              <a:off x="6892289" y="538268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9" name="TextBox 128"/>
            <p:cNvSpPr txBox="1">
              <a:spLocks/>
            </p:cNvSpPr>
            <p:nvPr/>
          </p:nvSpPr>
          <p:spPr>
            <a:xfrm>
              <a:off x="7475642" y="538268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286000" y="594360"/>
            <a:ext cx="560493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Chart 2:</a:t>
            </a:r>
            <a:br>
              <a:rPr lang="en-US" dirty="0" smtClean="0"/>
            </a:br>
            <a:r>
              <a:rPr lang="en-US" dirty="0" smtClean="0"/>
              <a:t>Blocks with 4x Expected Number of Cases Highlighted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297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oup 129"/>
          <p:cNvGrpSpPr/>
          <p:nvPr/>
        </p:nvGrpSpPr>
        <p:grpSpPr>
          <a:xfrm>
            <a:off x="1600200" y="493380"/>
            <a:ext cx="6858000" cy="5601155"/>
            <a:chOff x="1600200" y="685800"/>
            <a:chExt cx="6858000" cy="5601155"/>
          </a:xfrm>
        </p:grpSpPr>
        <p:pic>
          <p:nvPicPr>
            <p:cNvPr id="2" name="Picture 1" descr="100 RANDOM EVENTS BLANK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0200" y="685800"/>
              <a:ext cx="6858000" cy="5601155"/>
            </a:xfrm>
            <a:prstGeom prst="rect">
              <a:avLst/>
            </a:prstGeom>
          </p:spPr>
        </p:pic>
        <p:sp>
          <p:nvSpPr>
            <p:cNvPr id="3" name="TextBox 2"/>
            <p:cNvSpPr txBox="1">
              <a:spLocks/>
            </p:cNvSpPr>
            <p:nvPr/>
          </p:nvSpPr>
          <p:spPr>
            <a:xfrm>
              <a:off x="2209800" y="156210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7" name="TextBox 6"/>
            <p:cNvSpPr txBox="1">
              <a:spLocks/>
            </p:cNvSpPr>
            <p:nvPr/>
          </p:nvSpPr>
          <p:spPr>
            <a:xfrm>
              <a:off x="2793153" y="156210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8" name="TextBox 7"/>
            <p:cNvSpPr txBox="1">
              <a:spLocks/>
            </p:cNvSpPr>
            <p:nvPr/>
          </p:nvSpPr>
          <p:spPr>
            <a:xfrm>
              <a:off x="2209800" y="197358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9" name="TextBox 8"/>
            <p:cNvSpPr txBox="1">
              <a:spLocks/>
            </p:cNvSpPr>
            <p:nvPr/>
          </p:nvSpPr>
          <p:spPr>
            <a:xfrm>
              <a:off x="2793153" y="197358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0" name="TextBox 9"/>
            <p:cNvSpPr txBox="1">
              <a:spLocks/>
            </p:cNvSpPr>
            <p:nvPr/>
          </p:nvSpPr>
          <p:spPr>
            <a:xfrm>
              <a:off x="2209800" y="240622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2793153" y="2406228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2" name="TextBox 11"/>
            <p:cNvSpPr txBox="1">
              <a:spLocks/>
            </p:cNvSpPr>
            <p:nvPr/>
          </p:nvSpPr>
          <p:spPr>
            <a:xfrm>
              <a:off x="2209800" y="2817708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2793153" y="281770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38" name="TextBox 37"/>
            <p:cNvSpPr txBox="1">
              <a:spLocks/>
            </p:cNvSpPr>
            <p:nvPr/>
          </p:nvSpPr>
          <p:spPr>
            <a:xfrm>
              <a:off x="3387513" y="1570569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39" name="TextBox 38"/>
            <p:cNvSpPr txBox="1">
              <a:spLocks/>
            </p:cNvSpPr>
            <p:nvPr/>
          </p:nvSpPr>
          <p:spPr>
            <a:xfrm>
              <a:off x="3970866" y="1570569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0" name="TextBox 39"/>
            <p:cNvSpPr txBox="1">
              <a:spLocks/>
            </p:cNvSpPr>
            <p:nvPr/>
          </p:nvSpPr>
          <p:spPr>
            <a:xfrm>
              <a:off x="3387513" y="1982049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41" name="TextBox 40"/>
            <p:cNvSpPr txBox="1">
              <a:spLocks/>
            </p:cNvSpPr>
            <p:nvPr/>
          </p:nvSpPr>
          <p:spPr>
            <a:xfrm>
              <a:off x="3970866" y="1982049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2" name="TextBox 41"/>
            <p:cNvSpPr txBox="1">
              <a:spLocks/>
            </p:cNvSpPr>
            <p:nvPr/>
          </p:nvSpPr>
          <p:spPr>
            <a:xfrm>
              <a:off x="3387513" y="241469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3" name="TextBox 42"/>
            <p:cNvSpPr txBox="1">
              <a:spLocks/>
            </p:cNvSpPr>
            <p:nvPr/>
          </p:nvSpPr>
          <p:spPr>
            <a:xfrm>
              <a:off x="3970866" y="241469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44" name="TextBox 43"/>
            <p:cNvSpPr txBox="1">
              <a:spLocks/>
            </p:cNvSpPr>
            <p:nvPr/>
          </p:nvSpPr>
          <p:spPr>
            <a:xfrm>
              <a:off x="3387513" y="282617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45" name="TextBox 44"/>
            <p:cNvSpPr txBox="1">
              <a:spLocks/>
            </p:cNvSpPr>
            <p:nvPr/>
          </p:nvSpPr>
          <p:spPr>
            <a:xfrm>
              <a:off x="3970866" y="2826174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6" name="TextBox 45"/>
            <p:cNvSpPr txBox="1">
              <a:spLocks/>
            </p:cNvSpPr>
            <p:nvPr/>
          </p:nvSpPr>
          <p:spPr>
            <a:xfrm>
              <a:off x="4565226" y="1570569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7" name="TextBox 46"/>
            <p:cNvSpPr txBox="1">
              <a:spLocks/>
            </p:cNvSpPr>
            <p:nvPr/>
          </p:nvSpPr>
          <p:spPr>
            <a:xfrm>
              <a:off x="5148579" y="1570569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8" name="TextBox 47"/>
            <p:cNvSpPr txBox="1">
              <a:spLocks/>
            </p:cNvSpPr>
            <p:nvPr/>
          </p:nvSpPr>
          <p:spPr>
            <a:xfrm>
              <a:off x="4565226" y="1982049"/>
              <a:ext cx="594360" cy="411480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4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9" name="TextBox 48"/>
            <p:cNvSpPr txBox="1">
              <a:spLocks/>
            </p:cNvSpPr>
            <p:nvPr/>
          </p:nvSpPr>
          <p:spPr>
            <a:xfrm>
              <a:off x="5148579" y="1982049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50" name="TextBox 49"/>
            <p:cNvSpPr txBox="1">
              <a:spLocks/>
            </p:cNvSpPr>
            <p:nvPr/>
          </p:nvSpPr>
          <p:spPr>
            <a:xfrm>
              <a:off x="4565226" y="2414694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1" name="TextBox 50"/>
            <p:cNvSpPr txBox="1">
              <a:spLocks/>
            </p:cNvSpPr>
            <p:nvPr/>
          </p:nvSpPr>
          <p:spPr>
            <a:xfrm>
              <a:off x="5148579" y="241469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52" name="TextBox 51"/>
            <p:cNvSpPr txBox="1">
              <a:spLocks/>
            </p:cNvSpPr>
            <p:nvPr/>
          </p:nvSpPr>
          <p:spPr>
            <a:xfrm>
              <a:off x="4565226" y="282617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53" name="TextBox 52"/>
            <p:cNvSpPr txBox="1">
              <a:spLocks/>
            </p:cNvSpPr>
            <p:nvPr/>
          </p:nvSpPr>
          <p:spPr>
            <a:xfrm>
              <a:off x="5148579" y="2826174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4" name="TextBox 53"/>
            <p:cNvSpPr txBox="1">
              <a:spLocks/>
            </p:cNvSpPr>
            <p:nvPr/>
          </p:nvSpPr>
          <p:spPr>
            <a:xfrm>
              <a:off x="5742939" y="1579035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5" name="TextBox 54"/>
            <p:cNvSpPr txBox="1">
              <a:spLocks/>
            </p:cNvSpPr>
            <p:nvPr/>
          </p:nvSpPr>
          <p:spPr>
            <a:xfrm>
              <a:off x="6326292" y="1579035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56" name="TextBox 55"/>
            <p:cNvSpPr txBox="1">
              <a:spLocks/>
            </p:cNvSpPr>
            <p:nvPr/>
          </p:nvSpPr>
          <p:spPr>
            <a:xfrm>
              <a:off x="5742939" y="1990515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57" name="TextBox 56"/>
            <p:cNvSpPr txBox="1">
              <a:spLocks/>
            </p:cNvSpPr>
            <p:nvPr/>
          </p:nvSpPr>
          <p:spPr>
            <a:xfrm>
              <a:off x="6326292" y="1990515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58" name="TextBox 57"/>
            <p:cNvSpPr txBox="1">
              <a:spLocks/>
            </p:cNvSpPr>
            <p:nvPr/>
          </p:nvSpPr>
          <p:spPr>
            <a:xfrm>
              <a:off x="5742939" y="2423160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59" name="TextBox 58"/>
            <p:cNvSpPr txBox="1">
              <a:spLocks/>
            </p:cNvSpPr>
            <p:nvPr/>
          </p:nvSpPr>
          <p:spPr>
            <a:xfrm>
              <a:off x="6326292" y="2423160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60" name="TextBox 59"/>
            <p:cNvSpPr txBox="1">
              <a:spLocks/>
            </p:cNvSpPr>
            <p:nvPr/>
          </p:nvSpPr>
          <p:spPr>
            <a:xfrm>
              <a:off x="5742939" y="2834640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61" name="TextBox 60"/>
            <p:cNvSpPr txBox="1">
              <a:spLocks/>
            </p:cNvSpPr>
            <p:nvPr/>
          </p:nvSpPr>
          <p:spPr>
            <a:xfrm>
              <a:off x="6326292" y="2834640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62" name="TextBox 61"/>
            <p:cNvSpPr txBox="1">
              <a:spLocks/>
            </p:cNvSpPr>
            <p:nvPr/>
          </p:nvSpPr>
          <p:spPr>
            <a:xfrm>
              <a:off x="2209800" y="3270676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63" name="TextBox 62"/>
            <p:cNvSpPr txBox="1">
              <a:spLocks/>
            </p:cNvSpPr>
            <p:nvPr/>
          </p:nvSpPr>
          <p:spPr>
            <a:xfrm>
              <a:off x="2793153" y="3270676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64" name="TextBox 63"/>
            <p:cNvSpPr txBox="1">
              <a:spLocks/>
            </p:cNvSpPr>
            <p:nvPr/>
          </p:nvSpPr>
          <p:spPr>
            <a:xfrm>
              <a:off x="2209800" y="3682156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65" name="TextBox 64"/>
            <p:cNvSpPr txBox="1">
              <a:spLocks/>
            </p:cNvSpPr>
            <p:nvPr/>
          </p:nvSpPr>
          <p:spPr>
            <a:xfrm>
              <a:off x="2793153" y="3682156"/>
              <a:ext cx="594360" cy="411480"/>
            </a:xfrm>
            <a:prstGeom prst="rect">
              <a:avLst/>
            </a:prstGeom>
            <a:pattFill prst="wdUpDiag">
              <a:fgClr>
                <a:srgbClr val="FF6600"/>
              </a:fgClr>
              <a:bgClr>
                <a:schemeClr val="bg1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66" name="TextBox 65"/>
            <p:cNvSpPr txBox="1">
              <a:spLocks/>
            </p:cNvSpPr>
            <p:nvPr/>
          </p:nvSpPr>
          <p:spPr>
            <a:xfrm>
              <a:off x="2209800" y="4114801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67" name="TextBox 66"/>
            <p:cNvSpPr txBox="1">
              <a:spLocks/>
            </p:cNvSpPr>
            <p:nvPr/>
          </p:nvSpPr>
          <p:spPr>
            <a:xfrm>
              <a:off x="2793153" y="4114801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68" name="TextBox 67"/>
            <p:cNvSpPr txBox="1">
              <a:spLocks/>
            </p:cNvSpPr>
            <p:nvPr/>
          </p:nvSpPr>
          <p:spPr>
            <a:xfrm>
              <a:off x="2209800" y="4526281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69" name="TextBox 68"/>
            <p:cNvSpPr txBox="1">
              <a:spLocks/>
            </p:cNvSpPr>
            <p:nvPr/>
          </p:nvSpPr>
          <p:spPr>
            <a:xfrm>
              <a:off x="2793153" y="4526281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70" name="TextBox 69"/>
            <p:cNvSpPr txBox="1">
              <a:spLocks/>
            </p:cNvSpPr>
            <p:nvPr/>
          </p:nvSpPr>
          <p:spPr>
            <a:xfrm>
              <a:off x="3387513" y="3279142"/>
              <a:ext cx="594360" cy="411480"/>
            </a:xfrm>
            <a:prstGeom prst="rect">
              <a:avLst/>
            </a:prstGeom>
            <a:pattFill prst="wdUpDiag">
              <a:fgClr>
                <a:srgbClr val="FF6600"/>
              </a:fgClr>
              <a:bgClr>
                <a:schemeClr val="bg1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71" name="TextBox 70"/>
            <p:cNvSpPr txBox="1">
              <a:spLocks/>
            </p:cNvSpPr>
            <p:nvPr/>
          </p:nvSpPr>
          <p:spPr>
            <a:xfrm>
              <a:off x="3970866" y="3279142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2" name="TextBox 71"/>
            <p:cNvSpPr txBox="1">
              <a:spLocks/>
            </p:cNvSpPr>
            <p:nvPr/>
          </p:nvSpPr>
          <p:spPr>
            <a:xfrm>
              <a:off x="3387513" y="3690622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73" name="TextBox 72"/>
            <p:cNvSpPr txBox="1">
              <a:spLocks/>
            </p:cNvSpPr>
            <p:nvPr/>
          </p:nvSpPr>
          <p:spPr>
            <a:xfrm>
              <a:off x="3970866" y="3690622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4" name="TextBox 73"/>
            <p:cNvSpPr txBox="1">
              <a:spLocks/>
            </p:cNvSpPr>
            <p:nvPr/>
          </p:nvSpPr>
          <p:spPr>
            <a:xfrm>
              <a:off x="3387513" y="4123267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5" name="TextBox 74"/>
            <p:cNvSpPr txBox="1">
              <a:spLocks/>
            </p:cNvSpPr>
            <p:nvPr/>
          </p:nvSpPr>
          <p:spPr>
            <a:xfrm>
              <a:off x="3970866" y="4123267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6" name="TextBox 75"/>
            <p:cNvSpPr txBox="1">
              <a:spLocks/>
            </p:cNvSpPr>
            <p:nvPr/>
          </p:nvSpPr>
          <p:spPr>
            <a:xfrm>
              <a:off x="3387513" y="4534747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77" name="TextBox 76"/>
            <p:cNvSpPr txBox="1">
              <a:spLocks/>
            </p:cNvSpPr>
            <p:nvPr/>
          </p:nvSpPr>
          <p:spPr>
            <a:xfrm>
              <a:off x="3970866" y="4534747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78" name="TextBox 77"/>
            <p:cNvSpPr txBox="1">
              <a:spLocks/>
            </p:cNvSpPr>
            <p:nvPr/>
          </p:nvSpPr>
          <p:spPr>
            <a:xfrm>
              <a:off x="4565226" y="3279142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9" name="TextBox 78"/>
            <p:cNvSpPr txBox="1">
              <a:spLocks/>
            </p:cNvSpPr>
            <p:nvPr/>
          </p:nvSpPr>
          <p:spPr>
            <a:xfrm>
              <a:off x="5148579" y="3279142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0" name="TextBox 79"/>
            <p:cNvSpPr txBox="1">
              <a:spLocks/>
            </p:cNvSpPr>
            <p:nvPr/>
          </p:nvSpPr>
          <p:spPr>
            <a:xfrm>
              <a:off x="4565226" y="3690622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81" name="TextBox 80"/>
            <p:cNvSpPr txBox="1">
              <a:spLocks/>
            </p:cNvSpPr>
            <p:nvPr/>
          </p:nvSpPr>
          <p:spPr>
            <a:xfrm>
              <a:off x="5148579" y="3690622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82" name="TextBox 81"/>
            <p:cNvSpPr txBox="1">
              <a:spLocks/>
            </p:cNvSpPr>
            <p:nvPr/>
          </p:nvSpPr>
          <p:spPr>
            <a:xfrm>
              <a:off x="4565226" y="4123267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83" name="TextBox 82"/>
            <p:cNvSpPr txBox="1">
              <a:spLocks/>
            </p:cNvSpPr>
            <p:nvPr/>
          </p:nvSpPr>
          <p:spPr>
            <a:xfrm>
              <a:off x="5148579" y="4123267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4" name="TextBox 83"/>
            <p:cNvSpPr txBox="1">
              <a:spLocks/>
            </p:cNvSpPr>
            <p:nvPr/>
          </p:nvSpPr>
          <p:spPr>
            <a:xfrm>
              <a:off x="4565226" y="4534747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85" name="TextBox 84"/>
            <p:cNvSpPr txBox="1">
              <a:spLocks/>
            </p:cNvSpPr>
            <p:nvPr/>
          </p:nvSpPr>
          <p:spPr>
            <a:xfrm>
              <a:off x="5148579" y="4534747"/>
              <a:ext cx="594360" cy="411480"/>
            </a:xfrm>
            <a:prstGeom prst="rect">
              <a:avLst/>
            </a:prstGeom>
            <a:pattFill prst="wdUpDiag">
              <a:fgClr>
                <a:srgbClr val="FF6600"/>
              </a:fgClr>
              <a:bgClr>
                <a:schemeClr val="bg1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86" name="TextBox 85"/>
            <p:cNvSpPr txBox="1">
              <a:spLocks/>
            </p:cNvSpPr>
            <p:nvPr/>
          </p:nvSpPr>
          <p:spPr>
            <a:xfrm>
              <a:off x="5742939" y="328760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87" name="TextBox 86"/>
            <p:cNvSpPr txBox="1">
              <a:spLocks/>
            </p:cNvSpPr>
            <p:nvPr/>
          </p:nvSpPr>
          <p:spPr>
            <a:xfrm>
              <a:off x="6326292" y="328760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88" name="TextBox 87"/>
            <p:cNvSpPr txBox="1">
              <a:spLocks/>
            </p:cNvSpPr>
            <p:nvPr/>
          </p:nvSpPr>
          <p:spPr>
            <a:xfrm>
              <a:off x="5742939" y="3699088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9" name="TextBox 88"/>
            <p:cNvSpPr txBox="1">
              <a:spLocks/>
            </p:cNvSpPr>
            <p:nvPr/>
          </p:nvSpPr>
          <p:spPr>
            <a:xfrm>
              <a:off x="6326292" y="3699088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0" name="TextBox 89"/>
            <p:cNvSpPr txBox="1">
              <a:spLocks/>
            </p:cNvSpPr>
            <p:nvPr/>
          </p:nvSpPr>
          <p:spPr>
            <a:xfrm>
              <a:off x="5742939" y="413173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91" name="TextBox 90"/>
            <p:cNvSpPr txBox="1">
              <a:spLocks/>
            </p:cNvSpPr>
            <p:nvPr/>
          </p:nvSpPr>
          <p:spPr>
            <a:xfrm>
              <a:off x="6326292" y="4131733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2" name="TextBox 91"/>
            <p:cNvSpPr txBox="1">
              <a:spLocks/>
            </p:cNvSpPr>
            <p:nvPr/>
          </p:nvSpPr>
          <p:spPr>
            <a:xfrm>
              <a:off x="5742939" y="454321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93" name="TextBox 92"/>
            <p:cNvSpPr txBox="1">
              <a:spLocks/>
            </p:cNvSpPr>
            <p:nvPr/>
          </p:nvSpPr>
          <p:spPr>
            <a:xfrm>
              <a:off x="6326292" y="4543213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4" name="TextBox 93"/>
            <p:cNvSpPr txBox="1">
              <a:spLocks/>
            </p:cNvSpPr>
            <p:nvPr/>
          </p:nvSpPr>
          <p:spPr>
            <a:xfrm>
              <a:off x="2209800" y="4947922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95" name="TextBox 94"/>
            <p:cNvSpPr txBox="1">
              <a:spLocks/>
            </p:cNvSpPr>
            <p:nvPr/>
          </p:nvSpPr>
          <p:spPr>
            <a:xfrm>
              <a:off x="2793153" y="4947922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96" name="TextBox 95"/>
            <p:cNvSpPr txBox="1">
              <a:spLocks/>
            </p:cNvSpPr>
            <p:nvPr/>
          </p:nvSpPr>
          <p:spPr>
            <a:xfrm>
              <a:off x="2209800" y="5359402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7" name="TextBox 96"/>
            <p:cNvSpPr txBox="1">
              <a:spLocks/>
            </p:cNvSpPr>
            <p:nvPr/>
          </p:nvSpPr>
          <p:spPr>
            <a:xfrm>
              <a:off x="2793153" y="5359402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8" name="TextBox 97"/>
            <p:cNvSpPr txBox="1">
              <a:spLocks/>
            </p:cNvSpPr>
            <p:nvPr/>
          </p:nvSpPr>
          <p:spPr>
            <a:xfrm>
              <a:off x="3387513" y="4956388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99" name="TextBox 98"/>
            <p:cNvSpPr txBox="1">
              <a:spLocks/>
            </p:cNvSpPr>
            <p:nvPr/>
          </p:nvSpPr>
          <p:spPr>
            <a:xfrm>
              <a:off x="3970866" y="495638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00" name="TextBox 99"/>
            <p:cNvSpPr txBox="1">
              <a:spLocks/>
            </p:cNvSpPr>
            <p:nvPr/>
          </p:nvSpPr>
          <p:spPr>
            <a:xfrm>
              <a:off x="3387513" y="536786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01" name="TextBox 100"/>
            <p:cNvSpPr txBox="1">
              <a:spLocks/>
            </p:cNvSpPr>
            <p:nvPr/>
          </p:nvSpPr>
          <p:spPr>
            <a:xfrm>
              <a:off x="3970866" y="5367868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2" name="TextBox 101"/>
            <p:cNvSpPr txBox="1">
              <a:spLocks/>
            </p:cNvSpPr>
            <p:nvPr/>
          </p:nvSpPr>
          <p:spPr>
            <a:xfrm>
              <a:off x="4565226" y="495638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03" name="TextBox 102"/>
            <p:cNvSpPr txBox="1">
              <a:spLocks/>
            </p:cNvSpPr>
            <p:nvPr/>
          </p:nvSpPr>
          <p:spPr>
            <a:xfrm>
              <a:off x="5148579" y="495638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04" name="TextBox 103"/>
            <p:cNvSpPr txBox="1">
              <a:spLocks/>
            </p:cNvSpPr>
            <p:nvPr/>
          </p:nvSpPr>
          <p:spPr>
            <a:xfrm>
              <a:off x="4565226" y="5367868"/>
              <a:ext cx="594360" cy="411480"/>
            </a:xfrm>
            <a:prstGeom prst="rect">
              <a:avLst/>
            </a:prstGeom>
            <a:pattFill prst="wdUpDiag">
              <a:fgClr>
                <a:srgbClr val="FF6600"/>
              </a:fgClr>
              <a:bgClr>
                <a:schemeClr val="bg1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05" name="TextBox 104"/>
            <p:cNvSpPr txBox="1">
              <a:spLocks/>
            </p:cNvSpPr>
            <p:nvPr/>
          </p:nvSpPr>
          <p:spPr>
            <a:xfrm>
              <a:off x="5148579" y="5367868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6" name="TextBox 105"/>
            <p:cNvSpPr txBox="1">
              <a:spLocks/>
            </p:cNvSpPr>
            <p:nvPr/>
          </p:nvSpPr>
          <p:spPr>
            <a:xfrm>
              <a:off x="5742939" y="4964854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7" name="TextBox 106"/>
            <p:cNvSpPr txBox="1">
              <a:spLocks/>
            </p:cNvSpPr>
            <p:nvPr/>
          </p:nvSpPr>
          <p:spPr>
            <a:xfrm>
              <a:off x="6326292" y="496485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08" name="TextBox 107"/>
            <p:cNvSpPr txBox="1">
              <a:spLocks/>
            </p:cNvSpPr>
            <p:nvPr/>
          </p:nvSpPr>
          <p:spPr>
            <a:xfrm>
              <a:off x="5742939" y="537633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09" name="TextBox 108"/>
            <p:cNvSpPr txBox="1">
              <a:spLocks/>
            </p:cNvSpPr>
            <p:nvPr/>
          </p:nvSpPr>
          <p:spPr>
            <a:xfrm>
              <a:off x="6326292" y="5376334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10" name="TextBox 109"/>
            <p:cNvSpPr txBox="1">
              <a:spLocks/>
            </p:cNvSpPr>
            <p:nvPr/>
          </p:nvSpPr>
          <p:spPr>
            <a:xfrm>
              <a:off x="6892289" y="1585385"/>
              <a:ext cx="594360" cy="411480"/>
            </a:xfrm>
            <a:prstGeom prst="rect">
              <a:avLst/>
            </a:prstGeom>
            <a:pattFill prst="wdUpDiag">
              <a:fgClr>
                <a:srgbClr val="FF6600"/>
              </a:fgClr>
              <a:bgClr>
                <a:schemeClr val="bg1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11" name="TextBox 110"/>
            <p:cNvSpPr txBox="1">
              <a:spLocks/>
            </p:cNvSpPr>
            <p:nvPr/>
          </p:nvSpPr>
          <p:spPr>
            <a:xfrm>
              <a:off x="7475642" y="1585385"/>
              <a:ext cx="594360" cy="411480"/>
            </a:xfrm>
            <a:prstGeom prst="rect">
              <a:avLst/>
            </a:prstGeom>
            <a:pattFill prst="wdUpDiag">
              <a:fgClr>
                <a:srgbClr val="FF6600"/>
              </a:fgClr>
              <a:bgClr>
                <a:schemeClr val="bg1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12" name="TextBox 111"/>
            <p:cNvSpPr txBox="1">
              <a:spLocks/>
            </p:cNvSpPr>
            <p:nvPr/>
          </p:nvSpPr>
          <p:spPr>
            <a:xfrm>
              <a:off x="6892289" y="1996865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13" name="TextBox 112"/>
            <p:cNvSpPr txBox="1">
              <a:spLocks/>
            </p:cNvSpPr>
            <p:nvPr/>
          </p:nvSpPr>
          <p:spPr>
            <a:xfrm>
              <a:off x="7475642" y="1996865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14" name="TextBox 113"/>
            <p:cNvSpPr txBox="1">
              <a:spLocks/>
            </p:cNvSpPr>
            <p:nvPr/>
          </p:nvSpPr>
          <p:spPr>
            <a:xfrm>
              <a:off x="6892289" y="2429510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15" name="TextBox 114"/>
            <p:cNvSpPr txBox="1">
              <a:spLocks/>
            </p:cNvSpPr>
            <p:nvPr/>
          </p:nvSpPr>
          <p:spPr>
            <a:xfrm>
              <a:off x="7475642" y="2429510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16" name="TextBox 115"/>
            <p:cNvSpPr txBox="1">
              <a:spLocks/>
            </p:cNvSpPr>
            <p:nvPr/>
          </p:nvSpPr>
          <p:spPr>
            <a:xfrm>
              <a:off x="6892289" y="2840990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17" name="TextBox 116"/>
            <p:cNvSpPr txBox="1">
              <a:spLocks/>
            </p:cNvSpPr>
            <p:nvPr/>
          </p:nvSpPr>
          <p:spPr>
            <a:xfrm>
              <a:off x="7475642" y="2840990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18" name="TextBox 117"/>
            <p:cNvSpPr txBox="1">
              <a:spLocks/>
            </p:cNvSpPr>
            <p:nvPr/>
          </p:nvSpPr>
          <p:spPr>
            <a:xfrm>
              <a:off x="6892289" y="329395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19" name="TextBox 118"/>
            <p:cNvSpPr txBox="1">
              <a:spLocks/>
            </p:cNvSpPr>
            <p:nvPr/>
          </p:nvSpPr>
          <p:spPr>
            <a:xfrm>
              <a:off x="7475642" y="3293958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20" name="TextBox 119"/>
            <p:cNvSpPr txBox="1">
              <a:spLocks/>
            </p:cNvSpPr>
            <p:nvPr/>
          </p:nvSpPr>
          <p:spPr>
            <a:xfrm>
              <a:off x="6892289" y="370543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1" name="TextBox 120"/>
            <p:cNvSpPr txBox="1">
              <a:spLocks/>
            </p:cNvSpPr>
            <p:nvPr/>
          </p:nvSpPr>
          <p:spPr>
            <a:xfrm>
              <a:off x="7475642" y="3705438"/>
              <a:ext cx="594360" cy="411480"/>
            </a:xfrm>
            <a:prstGeom prst="rect">
              <a:avLst/>
            </a:prstGeom>
            <a:pattFill prst="lgGrid">
              <a:fgClr>
                <a:schemeClr val="accent1">
                  <a:lumMod val="75000"/>
                </a:schemeClr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22" name="TextBox 121"/>
            <p:cNvSpPr txBox="1">
              <a:spLocks/>
            </p:cNvSpPr>
            <p:nvPr/>
          </p:nvSpPr>
          <p:spPr>
            <a:xfrm>
              <a:off x="6892289" y="4138083"/>
              <a:ext cx="594360" cy="411480"/>
            </a:xfrm>
            <a:prstGeom prst="rect">
              <a:avLst/>
            </a:prstGeom>
            <a:pattFill prst="wdUpDiag">
              <a:fgClr>
                <a:srgbClr val="FF6600"/>
              </a:fgClr>
              <a:bgClr>
                <a:schemeClr val="bg1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23" name="TextBox 122"/>
            <p:cNvSpPr txBox="1">
              <a:spLocks/>
            </p:cNvSpPr>
            <p:nvPr/>
          </p:nvSpPr>
          <p:spPr>
            <a:xfrm>
              <a:off x="7475642" y="413808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4" name="TextBox 123"/>
            <p:cNvSpPr txBox="1">
              <a:spLocks/>
            </p:cNvSpPr>
            <p:nvPr/>
          </p:nvSpPr>
          <p:spPr>
            <a:xfrm>
              <a:off x="6892289" y="454956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5" name="TextBox 124"/>
            <p:cNvSpPr txBox="1">
              <a:spLocks/>
            </p:cNvSpPr>
            <p:nvPr/>
          </p:nvSpPr>
          <p:spPr>
            <a:xfrm>
              <a:off x="7475642" y="454956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6" name="TextBox 125"/>
            <p:cNvSpPr txBox="1">
              <a:spLocks/>
            </p:cNvSpPr>
            <p:nvPr/>
          </p:nvSpPr>
          <p:spPr>
            <a:xfrm>
              <a:off x="6892289" y="497120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7" name="TextBox 126"/>
            <p:cNvSpPr txBox="1">
              <a:spLocks/>
            </p:cNvSpPr>
            <p:nvPr/>
          </p:nvSpPr>
          <p:spPr>
            <a:xfrm>
              <a:off x="7475642" y="497120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8" name="TextBox 127"/>
            <p:cNvSpPr txBox="1">
              <a:spLocks/>
            </p:cNvSpPr>
            <p:nvPr/>
          </p:nvSpPr>
          <p:spPr>
            <a:xfrm>
              <a:off x="6892289" y="538268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9" name="TextBox 128"/>
            <p:cNvSpPr txBox="1">
              <a:spLocks/>
            </p:cNvSpPr>
            <p:nvPr/>
          </p:nvSpPr>
          <p:spPr>
            <a:xfrm>
              <a:off x="7475642" y="538268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2286000" y="594360"/>
            <a:ext cx="560493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Chart 2:</a:t>
            </a:r>
            <a:br>
              <a:rPr lang="en-US" dirty="0" smtClean="0"/>
            </a:br>
            <a:r>
              <a:rPr lang="en-US" dirty="0" smtClean="0"/>
              <a:t>Blocks with 3-4x Expected Number of Cases Highlighted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265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oup 129"/>
          <p:cNvGrpSpPr/>
          <p:nvPr/>
        </p:nvGrpSpPr>
        <p:grpSpPr>
          <a:xfrm>
            <a:off x="1600200" y="493380"/>
            <a:ext cx="6858000" cy="5601155"/>
            <a:chOff x="1600200" y="685800"/>
            <a:chExt cx="6858000" cy="5601155"/>
          </a:xfrm>
        </p:grpSpPr>
        <p:pic>
          <p:nvPicPr>
            <p:cNvPr id="2" name="Picture 1" descr="100 RANDOM EVENTS BLANK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0200" y="685800"/>
              <a:ext cx="6858000" cy="5601155"/>
            </a:xfrm>
            <a:prstGeom prst="rect">
              <a:avLst/>
            </a:prstGeom>
          </p:spPr>
        </p:pic>
        <p:sp>
          <p:nvSpPr>
            <p:cNvPr id="3" name="TextBox 2"/>
            <p:cNvSpPr txBox="1">
              <a:spLocks/>
            </p:cNvSpPr>
            <p:nvPr/>
          </p:nvSpPr>
          <p:spPr>
            <a:xfrm>
              <a:off x="2209800" y="156210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7" name="TextBox 6"/>
            <p:cNvSpPr txBox="1">
              <a:spLocks/>
            </p:cNvSpPr>
            <p:nvPr/>
          </p:nvSpPr>
          <p:spPr>
            <a:xfrm>
              <a:off x="2793153" y="156210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8" name="TextBox 7"/>
            <p:cNvSpPr txBox="1">
              <a:spLocks/>
            </p:cNvSpPr>
            <p:nvPr/>
          </p:nvSpPr>
          <p:spPr>
            <a:xfrm>
              <a:off x="2209800" y="197358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9" name="TextBox 8"/>
            <p:cNvSpPr txBox="1">
              <a:spLocks/>
            </p:cNvSpPr>
            <p:nvPr/>
          </p:nvSpPr>
          <p:spPr>
            <a:xfrm>
              <a:off x="2793153" y="197358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0" name="TextBox 9"/>
            <p:cNvSpPr txBox="1">
              <a:spLocks/>
            </p:cNvSpPr>
            <p:nvPr/>
          </p:nvSpPr>
          <p:spPr>
            <a:xfrm>
              <a:off x="2209800" y="240622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2793153" y="2406228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2" name="TextBox 11"/>
            <p:cNvSpPr txBox="1">
              <a:spLocks/>
            </p:cNvSpPr>
            <p:nvPr/>
          </p:nvSpPr>
          <p:spPr>
            <a:xfrm>
              <a:off x="2209800" y="2817708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2793153" y="281770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38" name="TextBox 37"/>
            <p:cNvSpPr txBox="1">
              <a:spLocks/>
            </p:cNvSpPr>
            <p:nvPr/>
          </p:nvSpPr>
          <p:spPr>
            <a:xfrm>
              <a:off x="3387513" y="1570569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39" name="TextBox 38"/>
            <p:cNvSpPr txBox="1">
              <a:spLocks/>
            </p:cNvSpPr>
            <p:nvPr/>
          </p:nvSpPr>
          <p:spPr>
            <a:xfrm>
              <a:off x="3970866" y="1570569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0" name="TextBox 39"/>
            <p:cNvSpPr txBox="1">
              <a:spLocks/>
            </p:cNvSpPr>
            <p:nvPr/>
          </p:nvSpPr>
          <p:spPr>
            <a:xfrm>
              <a:off x="3387513" y="1982049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41" name="TextBox 40"/>
            <p:cNvSpPr txBox="1">
              <a:spLocks/>
            </p:cNvSpPr>
            <p:nvPr/>
          </p:nvSpPr>
          <p:spPr>
            <a:xfrm>
              <a:off x="3970866" y="1982049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2" name="TextBox 41"/>
            <p:cNvSpPr txBox="1">
              <a:spLocks/>
            </p:cNvSpPr>
            <p:nvPr/>
          </p:nvSpPr>
          <p:spPr>
            <a:xfrm>
              <a:off x="3387513" y="241469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3" name="TextBox 42"/>
            <p:cNvSpPr txBox="1">
              <a:spLocks/>
            </p:cNvSpPr>
            <p:nvPr/>
          </p:nvSpPr>
          <p:spPr>
            <a:xfrm>
              <a:off x="3970866" y="241469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44" name="TextBox 43"/>
            <p:cNvSpPr txBox="1">
              <a:spLocks/>
            </p:cNvSpPr>
            <p:nvPr/>
          </p:nvSpPr>
          <p:spPr>
            <a:xfrm>
              <a:off x="3387513" y="282617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45" name="TextBox 44"/>
            <p:cNvSpPr txBox="1">
              <a:spLocks/>
            </p:cNvSpPr>
            <p:nvPr/>
          </p:nvSpPr>
          <p:spPr>
            <a:xfrm>
              <a:off x="3970866" y="2826174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6" name="TextBox 45"/>
            <p:cNvSpPr txBox="1">
              <a:spLocks/>
            </p:cNvSpPr>
            <p:nvPr/>
          </p:nvSpPr>
          <p:spPr>
            <a:xfrm>
              <a:off x="4565226" y="1570569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7" name="TextBox 46"/>
            <p:cNvSpPr txBox="1">
              <a:spLocks/>
            </p:cNvSpPr>
            <p:nvPr/>
          </p:nvSpPr>
          <p:spPr>
            <a:xfrm>
              <a:off x="5148579" y="1570569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8" name="TextBox 47"/>
            <p:cNvSpPr txBox="1">
              <a:spLocks/>
            </p:cNvSpPr>
            <p:nvPr/>
          </p:nvSpPr>
          <p:spPr>
            <a:xfrm>
              <a:off x="4565226" y="1982049"/>
              <a:ext cx="594360" cy="411480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4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9" name="TextBox 48"/>
            <p:cNvSpPr txBox="1">
              <a:spLocks/>
            </p:cNvSpPr>
            <p:nvPr/>
          </p:nvSpPr>
          <p:spPr>
            <a:xfrm>
              <a:off x="5148579" y="1982049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50" name="TextBox 49"/>
            <p:cNvSpPr txBox="1">
              <a:spLocks/>
            </p:cNvSpPr>
            <p:nvPr/>
          </p:nvSpPr>
          <p:spPr>
            <a:xfrm>
              <a:off x="4565226" y="2414694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1" name="TextBox 50"/>
            <p:cNvSpPr txBox="1">
              <a:spLocks/>
            </p:cNvSpPr>
            <p:nvPr/>
          </p:nvSpPr>
          <p:spPr>
            <a:xfrm>
              <a:off x="5148579" y="241469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52" name="TextBox 51"/>
            <p:cNvSpPr txBox="1">
              <a:spLocks/>
            </p:cNvSpPr>
            <p:nvPr/>
          </p:nvSpPr>
          <p:spPr>
            <a:xfrm>
              <a:off x="4565226" y="282617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53" name="TextBox 52"/>
            <p:cNvSpPr txBox="1">
              <a:spLocks/>
            </p:cNvSpPr>
            <p:nvPr/>
          </p:nvSpPr>
          <p:spPr>
            <a:xfrm>
              <a:off x="5148579" y="2826174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4" name="TextBox 53"/>
            <p:cNvSpPr txBox="1">
              <a:spLocks/>
            </p:cNvSpPr>
            <p:nvPr/>
          </p:nvSpPr>
          <p:spPr>
            <a:xfrm>
              <a:off x="5742939" y="1579035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5" name="TextBox 54"/>
            <p:cNvSpPr txBox="1">
              <a:spLocks/>
            </p:cNvSpPr>
            <p:nvPr/>
          </p:nvSpPr>
          <p:spPr>
            <a:xfrm>
              <a:off x="6326292" y="1579035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56" name="TextBox 55"/>
            <p:cNvSpPr txBox="1">
              <a:spLocks/>
            </p:cNvSpPr>
            <p:nvPr/>
          </p:nvSpPr>
          <p:spPr>
            <a:xfrm>
              <a:off x="5742939" y="1990515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57" name="TextBox 56"/>
            <p:cNvSpPr txBox="1">
              <a:spLocks/>
            </p:cNvSpPr>
            <p:nvPr/>
          </p:nvSpPr>
          <p:spPr>
            <a:xfrm>
              <a:off x="6326292" y="1990515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58" name="TextBox 57"/>
            <p:cNvSpPr txBox="1">
              <a:spLocks/>
            </p:cNvSpPr>
            <p:nvPr/>
          </p:nvSpPr>
          <p:spPr>
            <a:xfrm>
              <a:off x="5742939" y="2423160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59" name="TextBox 58"/>
            <p:cNvSpPr txBox="1">
              <a:spLocks/>
            </p:cNvSpPr>
            <p:nvPr/>
          </p:nvSpPr>
          <p:spPr>
            <a:xfrm>
              <a:off x="6326292" y="2423160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60" name="TextBox 59"/>
            <p:cNvSpPr txBox="1">
              <a:spLocks/>
            </p:cNvSpPr>
            <p:nvPr/>
          </p:nvSpPr>
          <p:spPr>
            <a:xfrm>
              <a:off x="5742939" y="2834640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61" name="TextBox 60"/>
            <p:cNvSpPr txBox="1">
              <a:spLocks/>
            </p:cNvSpPr>
            <p:nvPr/>
          </p:nvSpPr>
          <p:spPr>
            <a:xfrm>
              <a:off x="6326292" y="2834640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62" name="TextBox 61"/>
            <p:cNvSpPr txBox="1">
              <a:spLocks/>
            </p:cNvSpPr>
            <p:nvPr/>
          </p:nvSpPr>
          <p:spPr>
            <a:xfrm>
              <a:off x="2209800" y="3270676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63" name="TextBox 62"/>
            <p:cNvSpPr txBox="1">
              <a:spLocks/>
            </p:cNvSpPr>
            <p:nvPr/>
          </p:nvSpPr>
          <p:spPr>
            <a:xfrm>
              <a:off x="2793153" y="3270676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64" name="TextBox 63"/>
            <p:cNvSpPr txBox="1">
              <a:spLocks/>
            </p:cNvSpPr>
            <p:nvPr/>
          </p:nvSpPr>
          <p:spPr>
            <a:xfrm>
              <a:off x="2209800" y="3682156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65" name="TextBox 64"/>
            <p:cNvSpPr txBox="1">
              <a:spLocks/>
            </p:cNvSpPr>
            <p:nvPr/>
          </p:nvSpPr>
          <p:spPr>
            <a:xfrm>
              <a:off x="2793153" y="3682156"/>
              <a:ext cx="594360" cy="411480"/>
            </a:xfrm>
            <a:prstGeom prst="rect">
              <a:avLst/>
            </a:prstGeom>
            <a:pattFill prst="wdUpDiag">
              <a:fgClr>
                <a:srgbClr val="FF6600"/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66" name="TextBox 65"/>
            <p:cNvSpPr txBox="1">
              <a:spLocks/>
            </p:cNvSpPr>
            <p:nvPr/>
          </p:nvSpPr>
          <p:spPr>
            <a:xfrm>
              <a:off x="2209800" y="4114801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67" name="TextBox 66"/>
            <p:cNvSpPr txBox="1">
              <a:spLocks/>
            </p:cNvSpPr>
            <p:nvPr/>
          </p:nvSpPr>
          <p:spPr>
            <a:xfrm>
              <a:off x="2793153" y="4114801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68" name="TextBox 67"/>
            <p:cNvSpPr txBox="1">
              <a:spLocks/>
            </p:cNvSpPr>
            <p:nvPr/>
          </p:nvSpPr>
          <p:spPr>
            <a:xfrm>
              <a:off x="2209800" y="4526281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69" name="TextBox 68"/>
            <p:cNvSpPr txBox="1">
              <a:spLocks/>
            </p:cNvSpPr>
            <p:nvPr/>
          </p:nvSpPr>
          <p:spPr>
            <a:xfrm>
              <a:off x="2793153" y="4526281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70" name="TextBox 69"/>
            <p:cNvSpPr txBox="1">
              <a:spLocks/>
            </p:cNvSpPr>
            <p:nvPr/>
          </p:nvSpPr>
          <p:spPr>
            <a:xfrm>
              <a:off x="3387513" y="3279142"/>
              <a:ext cx="594360" cy="411480"/>
            </a:xfrm>
            <a:prstGeom prst="rect">
              <a:avLst/>
            </a:prstGeom>
            <a:pattFill prst="wdUpDiag">
              <a:fgClr>
                <a:srgbClr val="FF6600"/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71" name="TextBox 70"/>
            <p:cNvSpPr txBox="1">
              <a:spLocks/>
            </p:cNvSpPr>
            <p:nvPr/>
          </p:nvSpPr>
          <p:spPr>
            <a:xfrm>
              <a:off x="3970866" y="3279142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2" name="TextBox 71"/>
            <p:cNvSpPr txBox="1">
              <a:spLocks/>
            </p:cNvSpPr>
            <p:nvPr/>
          </p:nvSpPr>
          <p:spPr>
            <a:xfrm>
              <a:off x="3387513" y="3690622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73" name="TextBox 72"/>
            <p:cNvSpPr txBox="1">
              <a:spLocks/>
            </p:cNvSpPr>
            <p:nvPr/>
          </p:nvSpPr>
          <p:spPr>
            <a:xfrm>
              <a:off x="3970866" y="3690622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4" name="TextBox 73"/>
            <p:cNvSpPr txBox="1">
              <a:spLocks/>
            </p:cNvSpPr>
            <p:nvPr/>
          </p:nvSpPr>
          <p:spPr>
            <a:xfrm>
              <a:off x="3387513" y="4123267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5" name="TextBox 74"/>
            <p:cNvSpPr txBox="1">
              <a:spLocks/>
            </p:cNvSpPr>
            <p:nvPr/>
          </p:nvSpPr>
          <p:spPr>
            <a:xfrm>
              <a:off x="3970866" y="4123267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6" name="TextBox 75"/>
            <p:cNvSpPr txBox="1">
              <a:spLocks/>
            </p:cNvSpPr>
            <p:nvPr/>
          </p:nvSpPr>
          <p:spPr>
            <a:xfrm>
              <a:off x="3387513" y="4534747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77" name="TextBox 76"/>
            <p:cNvSpPr txBox="1">
              <a:spLocks/>
            </p:cNvSpPr>
            <p:nvPr/>
          </p:nvSpPr>
          <p:spPr>
            <a:xfrm>
              <a:off x="3970866" y="4534747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78" name="TextBox 77"/>
            <p:cNvSpPr txBox="1">
              <a:spLocks/>
            </p:cNvSpPr>
            <p:nvPr/>
          </p:nvSpPr>
          <p:spPr>
            <a:xfrm>
              <a:off x="4565226" y="3279142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9" name="TextBox 78"/>
            <p:cNvSpPr txBox="1">
              <a:spLocks/>
            </p:cNvSpPr>
            <p:nvPr/>
          </p:nvSpPr>
          <p:spPr>
            <a:xfrm>
              <a:off x="5148579" y="3279142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0" name="TextBox 79"/>
            <p:cNvSpPr txBox="1">
              <a:spLocks/>
            </p:cNvSpPr>
            <p:nvPr/>
          </p:nvSpPr>
          <p:spPr>
            <a:xfrm>
              <a:off x="4565226" y="3690622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81" name="TextBox 80"/>
            <p:cNvSpPr txBox="1">
              <a:spLocks/>
            </p:cNvSpPr>
            <p:nvPr/>
          </p:nvSpPr>
          <p:spPr>
            <a:xfrm>
              <a:off x="5148579" y="3690622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82" name="TextBox 81"/>
            <p:cNvSpPr txBox="1">
              <a:spLocks/>
            </p:cNvSpPr>
            <p:nvPr/>
          </p:nvSpPr>
          <p:spPr>
            <a:xfrm>
              <a:off x="4565226" y="4123267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83" name="TextBox 82"/>
            <p:cNvSpPr txBox="1">
              <a:spLocks/>
            </p:cNvSpPr>
            <p:nvPr/>
          </p:nvSpPr>
          <p:spPr>
            <a:xfrm>
              <a:off x="5148579" y="4123267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4" name="TextBox 83"/>
            <p:cNvSpPr txBox="1">
              <a:spLocks/>
            </p:cNvSpPr>
            <p:nvPr/>
          </p:nvSpPr>
          <p:spPr>
            <a:xfrm>
              <a:off x="4565226" y="4534747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85" name="TextBox 84"/>
            <p:cNvSpPr txBox="1">
              <a:spLocks/>
            </p:cNvSpPr>
            <p:nvPr/>
          </p:nvSpPr>
          <p:spPr>
            <a:xfrm>
              <a:off x="5148579" y="4534747"/>
              <a:ext cx="594360" cy="411480"/>
            </a:xfrm>
            <a:prstGeom prst="rect">
              <a:avLst/>
            </a:prstGeom>
            <a:pattFill prst="wdUpDiag">
              <a:fgClr>
                <a:srgbClr val="FF6600"/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86" name="TextBox 85"/>
            <p:cNvSpPr txBox="1">
              <a:spLocks/>
            </p:cNvSpPr>
            <p:nvPr/>
          </p:nvSpPr>
          <p:spPr>
            <a:xfrm>
              <a:off x="5742939" y="328760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87" name="TextBox 86"/>
            <p:cNvSpPr txBox="1">
              <a:spLocks/>
            </p:cNvSpPr>
            <p:nvPr/>
          </p:nvSpPr>
          <p:spPr>
            <a:xfrm>
              <a:off x="6326292" y="328760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88" name="TextBox 87"/>
            <p:cNvSpPr txBox="1">
              <a:spLocks/>
            </p:cNvSpPr>
            <p:nvPr/>
          </p:nvSpPr>
          <p:spPr>
            <a:xfrm>
              <a:off x="5742939" y="3699088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9" name="TextBox 88"/>
            <p:cNvSpPr txBox="1">
              <a:spLocks/>
            </p:cNvSpPr>
            <p:nvPr/>
          </p:nvSpPr>
          <p:spPr>
            <a:xfrm>
              <a:off x="6326292" y="3699088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0" name="TextBox 89"/>
            <p:cNvSpPr txBox="1">
              <a:spLocks/>
            </p:cNvSpPr>
            <p:nvPr/>
          </p:nvSpPr>
          <p:spPr>
            <a:xfrm>
              <a:off x="5742939" y="413173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91" name="TextBox 90"/>
            <p:cNvSpPr txBox="1">
              <a:spLocks/>
            </p:cNvSpPr>
            <p:nvPr/>
          </p:nvSpPr>
          <p:spPr>
            <a:xfrm>
              <a:off x="6326292" y="4131733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2" name="TextBox 91"/>
            <p:cNvSpPr txBox="1">
              <a:spLocks/>
            </p:cNvSpPr>
            <p:nvPr/>
          </p:nvSpPr>
          <p:spPr>
            <a:xfrm>
              <a:off x="5742939" y="454321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93" name="TextBox 92"/>
            <p:cNvSpPr txBox="1">
              <a:spLocks/>
            </p:cNvSpPr>
            <p:nvPr/>
          </p:nvSpPr>
          <p:spPr>
            <a:xfrm>
              <a:off x="6326292" y="4543213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4" name="TextBox 93"/>
            <p:cNvSpPr txBox="1">
              <a:spLocks/>
            </p:cNvSpPr>
            <p:nvPr/>
          </p:nvSpPr>
          <p:spPr>
            <a:xfrm>
              <a:off x="2209800" y="4947922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95" name="TextBox 94"/>
            <p:cNvSpPr txBox="1">
              <a:spLocks/>
            </p:cNvSpPr>
            <p:nvPr/>
          </p:nvSpPr>
          <p:spPr>
            <a:xfrm>
              <a:off x="2793153" y="4947922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96" name="TextBox 95"/>
            <p:cNvSpPr txBox="1">
              <a:spLocks/>
            </p:cNvSpPr>
            <p:nvPr/>
          </p:nvSpPr>
          <p:spPr>
            <a:xfrm>
              <a:off x="2209800" y="5359402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7" name="TextBox 96"/>
            <p:cNvSpPr txBox="1">
              <a:spLocks/>
            </p:cNvSpPr>
            <p:nvPr/>
          </p:nvSpPr>
          <p:spPr>
            <a:xfrm>
              <a:off x="2793153" y="5359402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8" name="TextBox 97"/>
            <p:cNvSpPr txBox="1">
              <a:spLocks/>
            </p:cNvSpPr>
            <p:nvPr/>
          </p:nvSpPr>
          <p:spPr>
            <a:xfrm>
              <a:off x="3387513" y="4956388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99" name="TextBox 98"/>
            <p:cNvSpPr txBox="1">
              <a:spLocks/>
            </p:cNvSpPr>
            <p:nvPr/>
          </p:nvSpPr>
          <p:spPr>
            <a:xfrm>
              <a:off x="3970866" y="495638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00" name="TextBox 99"/>
            <p:cNvSpPr txBox="1">
              <a:spLocks/>
            </p:cNvSpPr>
            <p:nvPr/>
          </p:nvSpPr>
          <p:spPr>
            <a:xfrm>
              <a:off x="3387513" y="536786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01" name="TextBox 100"/>
            <p:cNvSpPr txBox="1">
              <a:spLocks/>
            </p:cNvSpPr>
            <p:nvPr/>
          </p:nvSpPr>
          <p:spPr>
            <a:xfrm>
              <a:off x="3970866" y="5367868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2" name="TextBox 101"/>
            <p:cNvSpPr txBox="1">
              <a:spLocks/>
            </p:cNvSpPr>
            <p:nvPr/>
          </p:nvSpPr>
          <p:spPr>
            <a:xfrm>
              <a:off x="4565226" y="495638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03" name="TextBox 102"/>
            <p:cNvSpPr txBox="1">
              <a:spLocks/>
            </p:cNvSpPr>
            <p:nvPr/>
          </p:nvSpPr>
          <p:spPr>
            <a:xfrm>
              <a:off x="5148579" y="495638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04" name="TextBox 103"/>
            <p:cNvSpPr txBox="1">
              <a:spLocks/>
            </p:cNvSpPr>
            <p:nvPr/>
          </p:nvSpPr>
          <p:spPr>
            <a:xfrm>
              <a:off x="4565226" y="5367868"/>
              <a:ext cx="594360" cy="411480"/>
            </a:xfrm>
            <a:prstGeom prst="rect">
              <a:avLst/>
            </a:prstGeom>
            <a:pattFill prst="wdUpDiag">
              <a:fgClr>
                <a:srgbClr val="FF6600"/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05" name="TextBox 104"/>
            <p:cNvSpPr txBox="1">
              <a:spLocks/>
            </p:cNvSpPr>
            <p:nvPr/>
          </p:nvSpPr>
          <p:spPr>
            <a:xfrm>
              <a:off x="5148579" y="5367868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6" name="TextBox 105"/>
            <p:cNvSpPr txBox="1">
              <a:spLocks/>
            </p:cNvSpPr>
            <p:nvPr/>
          </p:nvSpPr>
          <p:spPr>
            <a:xfrm>
              <a:off x="5742939" y="4964854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7" name="TextBox 106"/>
            <p:cNvSpPr txBox="1">
              <a:spLocks/>
            </p:cNvSpPr>
            <p:nvPr/>
          </p:nvSpPr>
          <p:spPr>
            <a:xfrm>
              <a:off x="6326292" y="496485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08" name="TextBox 107"/>
            <p:cNvSpPr txBox="1">
              <a:spLocks/>
            </p:cNvSpPr>
            <p:nvPr/>
          </p:nvSpPr>
          <p:spPr>
            <a:xfrm>
              <a:off x="5742939" y="537633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09" name="TextBox 108"/>
            <p:cNvSpPr txBox="1">
              <a:spLocks/>
            </p:cNvSpPr>
            <p:nvPr/>
          </p:nvSpPr>
          <p:spPr>
            <a:xfrm>
              <a:off x="6326292" y="5376334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10" name="TextBox 109"/>
            <p:cNvSpPr txBox="1">
              <a:spLocks/>
            </p:cNvSpPr>
            <p:nvPr/>
          </p:nvSpPr>
          <p:spPr>
            <a:xfrm>
              <a:off x="6892289" y="1585385"/>
              <a:ext cx="594360" cy="411480"/>
            </a:xfrm>
            <a:prstGeom prst="rect">
              <a:avLst/>
            </a:prstGeom>
            <a:pattFill prst="wdUpDiag">
              <a:fgClr>
                <a:srgbClr val="FF6600"/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11" name="TextBox 110"/>
            <p:cNvSpPr txBox="1">
              <a:spLocks/>
            </p:cNvSpPr>
            <p:nvPr/>
          </p:nvSpPr>
          <p:spPr>
            <a:xfrm>
              <a:off x="7475642" y="1585385"/>
              <a:ext cx="594360" cy="411480"/>
            </a:xfrm>
            <a:prstGeom prst="rect">
              <a:avLst/>
            </a:prstGeom>
            <a:pattFill prst="wdUpDiag">
              <a:fgClr>
                <a:srgbClr val="FF6600"/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12" name="TextBox 111"/>
            <p:cNvSpPr txBox="1">
              <a:spLocks/>
            </p:cNvSpPr>
            <p:nvPr/>
          </p:nvSpPr>
          <p:spPr>
            <a:xfrm>
              <a:off x="6892289" y="1996865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13" name="TextBox 112"/>
            <p:cNvSpPr txBox="1">
              <a:spLocks/>
            </p:cNvSpPr>
            <p:nvPr/>
          </p:nvSpPr>
          <p:spPr>
            <a:xfrm>
              <a:off x="7475642" y="1996865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14" name="TextBox 113"/>
            <p:cNvSpPr txBox="1">
              <a:spLocks/>
            </p:cNvSpPr>
            <p:nvPr/>
          </p:nvSpPr>
          <p:spPr>
            <a:xfrm>
              <a:off x="6892289" y="2429510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15" name="TextBox 114"/>
            <p:cNvSpPr txBox="1">
              <a:spLocks/>
            </p:cNvSpPr>
            <p:nvPr/>
          </p:nvSpPr>
          <p:spPr>
            <a:xfrm>
              <a:off x="7475642" y="2429510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16" name="TextBox 115"/>
            <p:cNvSpPr txBox="1">
              <a:spLocks/>
            </p:cNvSpPr>
            <p:nvPr/>
          </p:nvSpPr>
          <p:spPr>
            <a:xfrm>
              <a:off x="6892289" y="2840990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17" name="TextBox 116"/>
            <p:cNvSpPr txBox="1">
              <a:spLocks/>
            </p:cNvSpPr>
            <p:nvPr/>
          </p:nvSpPr>
          <p:spPr>
            <a:xfrm>
              <a:off x="7475642" y="2840990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18" name="TextBox 117"/>
            <p:cNvSpPr txBox="1">
              <a:spLocks/>
            </p:cNvSpPr>
            <p:nvPr/>
          </p:nvSpPr>
          <p:spPr>
            <a:xfrm>
              <a:off x="6892289" y="329395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19" name="TextBox 118"/>
            <p:cNvSpPr txBox="1">
              <a:spLocks/>
            </p:cNvSpPr>
            <p:nvPr/>
          </p:nvSpPr>
          <p:spPr>
            <a:xfrm>
              <a:off x="7475642" y="3293958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20" name="TextBox 119"/>
            <p:cNvSpPr txBox="1">
              <a:spLocks/>
            </p:cNvSpPr>
            <p:nvPr/>
          </p:nvSpPr>
          <p:spPr>
            <a:xfrm>
              <a:off x="6892289" y="370543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1" name="TextBox 120"/>
            <p:cNvSpPr txBox="1">
              <a:spLocks/>
            </p:cNvSpPr>
            <p:nvPr/>
          </p:nvSpPr>
          <p:spPr>
            <a:xfrm>
              <a:off x="7475642" y="3705438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22" name="TextBox 121"/>
            <p:cNvSpPr txBox="1">
              <a:spLocks/>
            </p:cNvSpPr>
            <p:nvPr/>
          </p:nvSpPr>
          <p:spPr>
            <a:xfrm>
              <a:off x="6892289" y="4138083"/>
              <a:ext cx="594360" cy="411480"/>
            </a:xfrm>
            <a:prstGeom prst="rect">
              <a:avLst/>
            </a:prstGeom>
            <a:pattFill prst="wdUpDiag">
              <a:fgClr>
                <a:srgbClr val="FF6600"/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23" name="TextBox 122"/>
            <p:cNvSpPr txBox="1">
              <a:spLocks/>
            </p:cNvSpPr>
            <p:nvPr/>
          </p:nvSpPr>
          <p:spPr>
            <a:xfrm>
              <a:off x="7475642" y="413808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4" name="TextBox 123"/>
            <p:cNvSpPr txBox="1">
              <a:spLocks/>
            </p:cNvSpPr>
            <p:nvPr/>
          </p:nvSpPr>
          <p:spPr>
            <a:xfrm>
              <a:off x="6892289" y="454956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5" name="TextBox 124"/>
            <p:cNvSpPr txBox="1">
              <a:spLocks/>
            </p:cNvSpPr>
            <p:nvPr/>
          </p:nvSpPr>
          <p:spPr>
            <a:xfrm>
              <a:off x="7475642" y="454956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6" name="TextBox 125"/>
            <p:cNvSpPr txBox="1">
              <a:spLocks/>
            </p:cNvSpPr>
            <p:nvPr/>
          </p:nvSpPr>
          <p:spPr>
            <a:xfrm>
              <a:off x="6892289" y="497120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7" name="TextBox 126"/>
            <p:cNvSpPr txBox="1">
              <a:spLocks/>
            </p:cNvSpPr>
            <p:nvPr/>
          </p:nvSpPr>
          <p:spPr>
            <a:xfrm>
              <a:off x="7475642" y="497120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8" name="TextBox 127"/>
            <p:cNvSpPr txBox="1">
              <a:spLocks/>
            </p:cNvSpPr>
            <p:nvPr/>
          </p:nvSpPr>
          <p:spPr>
            <a:xfrm>
              <a:off x="6892289" y="538268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9" name="TextBox 128"/>
            <p:cNvSpPr txBox="1">
              <a:spLocks/>
            </p:cNvSpPr>
            <p:nvPr/>
          </p:nvSpPr>
          <p:spPr>
            <a:xfrm>
              <a:off x="7475642" y="538268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</p:grpSp>
      <p:sp>
        <p:nvSpPr>
          <p:cNvPr id="133" name="TextBox 132"/>
          <p:cNvSpPr txBox="1"/>
          <p:nvPr/>
        </p:nvSpPr>
        <p:spPr>
          <a:xfrm>
            <a:off x="2286000" y="594360"/>
            <a:ext cx="560493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Chart 4:</a:t>
            </a:r>
            <a:br>
              <a:rPr lang="en-US" dirty="0" smtClean="0"/>
            </a:br>
            <a:r>
              <a:rPr lang="en-US" dirty="0" smtClean="0"/>
              <a:t>Blocks with 3-4x Expected Number of Cases Highlighted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916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oup 129"/>
          <p:cNvGrpSpPr/>
          <p:nvPr/>
        </p:nvGrpSpPr>
        <p:grpSpPr>
          <a:xfrm>
            <a:off x="1600200" y="493380"/>
            <a:ext cx="6858000" cy="5601155"/>
            <a:chOff x="1600200" y="685800"/>
            <a:chExt cx="6858000" cy="5601155"/>
          </a:xfrm>
        </p:grpSpPr>
        <p:pic>
          <p:nvPicPr>
            <p:cNvPr id="2" name="Picture 1" descr="100 RANDOM EVENTS BLANK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0200" y="685800"/>
              <a:ext cx="6858000" cy="5601155"/>
            </a:xfrm>
            <a:prstGeom prst="rect">
              <a:avLst/>
            </a:prstGeom>
          </p:spPr>
        </p:pic>
        <p:sp>
          <p:nvSpPr>
            <p:cNvPr id="3" name="TextBox 2"/>
            <p:cNvSpPr txBox="1">
              <a:spLocks/>
            </p:cNvSpPr>
            <p:nvPr/>
          </p:nvSpPr>
          <p:spPr>
            <a:xfrm>
              <a:off x="2209800" y="156210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7" name="TextBox 6"/>
            <p:cNvSpPr txBox="1">
              <a:spLocks/>
            </p:cNvSpPr>
            <p:nvPr/>
          </p:nvSpPr>
          <p:spPr>
            <a:xfrm>
              <a:off x="2793153" y="156210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8" name="TextBox 7"/>
            <p:cNvSpPr txBox="1">
              <a:spLocks/>
            </p:cNvSpPr>
            <p:nvPr/>
          </p:nvSpPr>
          <p:spPr>
            <a:xfrm>
              <a:off x="2209800" y="197358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9" name="TextBox 8"/>
            <p:cNvSpPr txBox="1">
              <a:spLocks/>
            </p:cNvSpPr>
            <p:nvPr/>
          </p:nvSpPr>
          <p:spPr>
            <a:xfrm>
              <a:off x="2793153" y="1973583"/>
              <a:ext cx="594360" cy="41148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0" name="TextBox 9"/>
            <p:cNvSpPr txBox="1">
              <a:spLocks/>
            </p:cNvSpPr>
            <p:nvPr/>
          </p:nvSpPr>
          <p:spPr>
            <a:xfrm>
              <a:off x="2209800" y="2406228"/>
              <a:ext cx="594360" cy="41148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2793153" y="2406228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2" name="TextBox 11"/>
            <p:cNvSpPr txBox="1">
              <a:spLocks/>
            </p:cNvSpPr>
            <p:nvPr/>
          </p:nvSpPr>
          <p:spPr>
            <a:xfrm>
              <a:off x="2209800" y="2817708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2793153" y="2817708"/>
              <a:ext cx="594360" cy="41148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38" name="TextBox 37"/>
            <p:cNvSpPr txBox="1">
              <a:spLocks/>
            </p:cNvSpPr>
            <p:nvPr/>
          </p:nvSpPr>
          <p:spPr>
            <a:xfrm>
              <a:off x="3387513" y="1570569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39" name="TextBox 38"/>
            <p:cNvSpPr txBox="1">
              <a:spLocks/>
            </p:cNvSpPr>
            <p:nvPr/>
          </p:nvSpPr>
          <p:spPr>
            <a:xfrm>
              <a:off x="3970866" y="1570569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0" name="TextBox 39"/>
            <p:cNvSpPr txBox="1">
              <a:spLocks/>
            </p:cNvSpPr>
            <p:nvPr/>
          </p:nvSpPr>
          <p:spPr>
            <a:xfrm>
              <a:off x="3387513" y="1982049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41" name="TextBox 40"/>
            <p:cNvSpPr txBox="1">
              <a:spLocks/>
            </p:cNvSpPr>
            <p:nvPr/>
          </p:nvSpPr>
          <p:spPr>
            <a:xfrm>
              <a:off x="3970866" y="1982049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2" name="TextBox 41"/>
            <p:cNvSpPr txBox="1">
              <a:spLocks/>
            </p:cNvSpPr>
            <p:nvPr/>
          </p:nvSpPr>
          <p:spPr>
            <a:xfrm>
              <a:off x="3387513" y="2414694"/>
              <a:ext cx="594360" cy="41148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43" name="TextBox 42"/>
            <p:cNvSpPr txBox="1">
              <a:spLocks/>
            </p:cNvSpPr>
            <p:nvPr/>
          </p:nvSpPr>
          <p:spPr>
            <a:xfrm>
              <a:off x="3970866" y="241469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44" name="TextBox 43"/>
            <p:cNvSpPr txBox="1">
              <a:spLocks/>
            </p:cNvSpPr>
            <p:nvPr/>
          </p:nvSpPr>
          <p:spPr>
            <a:xfrm>
              <a:off x="3387513" y="282617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45" name="TextBox 44"/>
            <p:cNvSpPr txBox="1">
              <a:spLocks/>
            </p:cNvSpPr>
            <p:nvPr/>
          </p:nvSpPr>
          <p:spPr>
            <a:xfrm>
              <a:off x="3970866" y="2826174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6" name="TextBox 45"/>
            <p:cNvSpPr txBox="1">
              <a:spLocks/>
            </p:cNvSpPr>
            <p:nvPr/>
          </p:nvSpPr>
          <p:spPr>
            <a:xfrm>
              <a:off x="4565226" y="1570569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7" name="TextBox 46"/>
            <p:cNvSpPr txBox="1">
              <a:spLocks/>
            </p:cNvSpPr>
            <p:nvPr/>
          </p:nvSpPr>
          <p:spPr>
            <a:xfrm>
              <a:off x="5148579" y="1570569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8" name="TextBox 47"/>
            <p:cNvSpPr txBox="1">
              <a:spLocks/>
            </p:cNvSpPr>
            <p:nvPr/>
          </p:nvSpPr>
          <p:spPr>
            <a:xfrm>
              <a:off x="4565226" y="1982049"/>
              <a:ext cx="594360" cy="411480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4</a:t>
              </a:r>
              <a:endParaRPr lang="en-US" dirty="0"/>
            </a:p>
          </p:txBody>
        </p:sp>
        <p:sp>
          <p:nvSpPr>
            <p:cNvPr id="49" name="TextBox 48"/>
            <p:cNvSpPr txBox="1">
              <a:spLocks/>
            </p:cNvSpPr>
            <p:nvPr/>
          </p:nvSpPr>
          <p:spPr>
            <a:xfrm>
              <a:off x="5148579" y="1982049"/>
              <a:ext cx="594360" cy="41148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50" name="TextBox 49"/>
            <p:cNvSpPr txBox="1">
              <a:spLocks/>
            </p:cNvSpPr>
            <p:nvPr/>
          </p:nvSpPr>
          <p:spPr>
            <a:xfrm>
              <a:off x="4565226" y="2414694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1" name="TextBox 50"/>
            <p:cNvSpPr txBox="1">
              <a:spLocks/>
            </p:cNvSpPr>
            <p:nvPr/>
          </p:nvSpPr>
          <p:spPr>
            <a:xfrm>
              <a:off x="5148579" y="241469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52" name="TextBox 51"/>
            <p:cNvSpPr txBox="1">
              <a:spLocks/>
            </p:cNvSpPr>
            <p:nvPr/>
          </p:nvSpPr>
          <p:spPr>
            <a:xfrm>
              <a:off x="4565226" y="282617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53" name="TextBox 52"/>
            <p:cNvSpPr txBox="1">
              <a:spLocks/>
            </p:cNvSpPr>
            <p:nvPr/>
          </p:nvSpPr>
          <p:spPr>
            <a:xfrm>
              <a:off x="5148579" y="2826174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4" name="TextBox 53"/>
            <p:cNvSpPr txBox="1">
              <a:spLocks/>
            </p:cNvSpPr>
            <p:nvPr/>
          </p:nvSpPr>
          <p:spPr>
            <a:xfrm>
              <a:off x="5742939" y="1579035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5" name="TextBox 54"/>
            <p:cNvSpPr txBox="1">
              <a:spLocks/>
            </p:cNvSpPr>
            <p:nvPr/>
          </p:nvSpPr>
          <p:spPr>
            <a:xfrm>
              <a:off x="6326292" y="1579035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56" name="TextBox 55"/>
            <p:cNvSpPr txBox="1">
              <a:spLocks/>
            </p:cNvSpPr>
            <p:nvPr/>
          </p:nvSpPr>
          <p:spPr>
            <a:xfrm>
              <a:off x="5742939" y="1990515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57" name="TextBox 56"/>
            <p:cNvSpPr txBox="1">
              <a:spLocks/>
            </p:cNvSpPr>
            <p:nvPr/>
          </p:nvSpPr>
          <p:spPr>
            <a:xfrm>
              <a:off x="6326292" y="1990515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58" name="TextBox 57"/>
            <p:cNvSpPr txBox="1">
              <a:spLocks/>
            </p:cNvSpPr>
            <p:nvPr/>
          </p:nvSpPr>
          <p:spPr>
            <a:xfrm>
              <a:off x="5742939" y="2423160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59" name="TextBox 58"/>
            <p:cNvSpPr txBox="1">
              <a:spLocks/>
            </p:cNvSpPr>
            <p:nvPr/>
          </p:nvSpPr>
          <p:spPr>
            <a:xfrm>
              <a:off x="6326292" y="2423160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60" name="TextBox 59"/>
            <p:cNvSpPr txBox="1">
              <a:spLocks/>
            </p:cNvSpPr>
            <p:nvPr/>
          </p:nvSpPr>
          <p:spPr>
            <a:xfrm>
              <a:off x="5742939" y="2834640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61" name="TextBox 60"/>
            <p:cNvSpPr txBox="1">
              <a:spLocks/>
            </p:cNvSpPr>
            <p:nvPr/>
          </p:nvSpPr>
          <p:spPr>
            <a:xfrm>
              <a:off x="6326292" y="2834640"/>
              <a:ext cx="594360" cy="41148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62" name="TextBox 61"/>
            <p:cNvSpPr txBox="1">
              <a:spLocks/>
            </p:cNvSpPr>
            <p:nvPr/>
          </p:nvSpPr>
          <p:spPr>
            <a:xfrm>
              <a:off x="2209800" y="3270676"/>
              <a:ext cx="594360" cy="41148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63" name="TextBox 62"/>
            <p:cNvSpPr txBox="1">
              <a:spLocks/>
            </p:cNvSpPr>
            <p:nvPr/>
          </p:nvSpPr>
          <p:spPr>
            <a:xfrm>
              <a:off x="2793153" y="3270676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64" name="TextBox 63"/>
            <p:cNvSpPr txBox="1">
              <a:spLocks/>
            </p:cNvSpPr>
            <p:nvPr/>
          </p:nvSpPr>
          <p:spPr>
            <a:xfrm>
              <a:off x="2209800" y="3682156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65" name="TextBox 64"/>
            <p:cNvSpPr txBox="1">
              <a:spLocks/>
            </p:cNvSpPr>
            <p:nvPr/>
          </p:nvSpPr>
          <p:spPr>
            <a:xfrm>
              <a:off x="2793153" y="3682156"/>
              <a:ext cx="594360" cy="411480"/>
            </a:xfrm>
            <a:prstGeom prst="rect">
              <a:avLst/>
            </a:prstGeom>
            <a:pattFill prst="wdUpDiag">
              <a:fgClr>
                <a:srgbClr val="FF6600"/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66" name="TextBox 65"/>
            <p:cNvSpPr txBox="1">
              <a:spLocks/>
            </p:cNvSpPr>
            <p:nvPr/>
          </p:nvSpPr>
          <p:spPr>
            <a:xfrm>
              <a:off x="2209800" y="4114801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67" name="TextBox 66"/>
            <p:cNvSpPr txBox="1">
              <a:spLocks/>
            </p:cNvSpPr>
            <p:nvPr/>
          </p:nvSpPr>
          <p:spPr>
            <a:xfrm>
              <a:off x="2793153" y="4114801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68" name="TextBox 67"/>
            <p:cNvSpPr txBox="1">
              <a:spLocks/>
            </p:cNvSpPr>
            <p:nvPr/>
          </p:nvSpPr>
          <p:spPr>
            <a:xfrm>
              <a:off x="2209800" y="4526281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69" name="TextBox 68"/>
            <p:cNvSpPr txBox="1">
              <a:spLocks/>
            </p:cNvSpPr>
            <p:nvPr/>
          </p:nvSpPr>
          <p:spPr>
            <a:xfrm>
              <a:off x="2793153" y="4526281"/>
              <a:ext cx="594360" cy="41148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70" name="TextBox 69"/>
            <p:cNvSpPr txBox="1">
              <a:spLocks/>
            </p:cNvSpPr>
            <p:nvPr/>
          </p:nvSpPr>
          <p:spPr>
            <a:xfrm>
              <a:off x="3387513" y="3279142"/>
              <a:ext cx="594360" cy="411480"/>
            </a:xfrm>
            <a:prstGeom prst="rect">
              <a:avLst/>
            </a:prstGeom>
            <a:pattFill prst="wdUpDiag">
              <a:fgClr>
                <a:srgbClr val="FF6600"/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71" name="TextBox 70"/>
            <p:cNvSpPr txBox="1">
              <a:spLocks/>
            </p:cNvSpPr>
            <p:nvPr/>
          </p:nvSpPr>
          <p:spPr>
            <a:xfrm>
              <a:off x="3970866" y="3279142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2" name="TextBox 71"/>
            <p:cNvSpPr txBox="1">
              <a:spLocks/>
            </p:cNvSpPr>
            <p:nvPr/>
          </p:nvSpPr>
          <p:spPr>
            <a:xfrm>
              <a:off x="3387513" y="3690622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73" name="TextBox 72"/>
            <p:cNvSpPr txBox="1">
              <a:spLocks/>
            </p:cNvSpPr>
            <p:nvPr/>
          </p:nvSpPr>
          <p:spPr>
            <a:xfrm>
              <a:off x="3970866" y="3690622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4" name="TextBox 73"/>
            <p:cNvSpPr txBox="1">
              <a:spLocks/>
            </p:cNvSpPr>
            <p:nvPr/>
          </p:nvSpPr>
          <p:spPr>
            <a:xfrm>
              <a:off x="3387513" y="4123267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5" name="TextBox 74"/>
            <p:cNvSpPr txBox="1">
              <a:spLocks/>
            </p:cNvSpPr>
            <p:nvPr/>
          </p:nvSpPr>
          <p:spPr>
            <a:xfrm>
              <a:off x="3970866" y="4123267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6" name="TextBox 75"/>
            <p:cNvSpPr txBox="1">
              <a:spLocks/>
            </p:cNvSpPr>
            <p:nvPr/>
          </p:nvSpPr>
          <p:spPr>
            <a:xfrm>
              <a:off x="3387513" y="4534747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77" name="TextBox 76"/>
            <p:cNvSpPr txBox="1">
              <a:spLocks/>
            </p:cNvSpPr>
            <p:nvPr/>
          </p:nvSpPr>
          <p:spPr>
            <a:xfrm>
              <a:off x="3970866" y="4534747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78" name="TextBox 77"/>
            <p:cNvSpPr txBox="1">
              <a:spLocks/>
            </p:cNvSpPr>
            <p:nvPr/>
          </p:nvSpPr>
          <p:spPr>
            <a:xfrm>
              <a:off x="4565226" y="3279142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9" name="TextBox 78"/>
            <p:cNvSpPr txBox="1">
              <a:spLocks/>
            </p:cNvSpPr>
            <p:nvPr/>
          </p:nvSpPr>
          <p:spPr>
            <a:xfrm>
              <a:off x="5148579" y="3279142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0" name="TextBox 79"/>
            <p:cNvSpPr txBox="1">
              <a:spLocks/>
            </p:cNvSpPr>
            <p:nvPr/>
          </p:nvSpPr>
          <p:spPr>
            <a:xfrm>
              <a:off x="4565226" y="3690622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81" name="TextBox 80"/>
            <p:cNvSpPr txBox="1">
              <a:spLocks/>
            </p:cNvSpPr>
            <p:nvPr/>
          </p:nvSpPr>
          <p:spPr>
            <a:xfrm>
              <a:off x="5148579" y="3690622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82" name="TextBox 81"/>
            <p:cNvSpPr txBox="1">
              <a:spLocks/>
            </p:cNvSpPr>
            <p:nvPr/>
          </p:nvSpPr>
          <p:spPr>
            <a:xfrm>
              <a:off x="4565226" y="4123267"/>
              <a:ext cx="594360" cy="41148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83" name="TextBox 82"/>
            <p:cNvSpPr txBox="1">
              <a:spLocks/>
            </p:cNvSpPr>
            <p:nvPr/>
          </p:nvSpPr>
          <p:spPr>
            <a:xfrm>
              <a:off x="5148579" y="4123267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4" name="TextBox 83"/>
            <p:cNvSpPr txBox="1">
              <a:spLocks/>
            </p:cNvSpPr>
            <p:nvPr/>
          </p:nvSpPr>
          <p:spPr>
            <a:xfrm>
              <a:off x="4565226" y="4534747"/>
              <a:ext cx="594360" cy="41148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85" name="TextBox 84"/>
            <p:cNvSpPr txBox="1">
              <a:spLocks/>
            </p:cNvSpPr>
            <p:nvPr/>
          </p:nvSpPr>
          <p:spPr>
            <a:xfrm>
              <a:off x="5148579" y="4534747"/>
              <a:ext cx="594360" cy="411480"/>
            </a:xfrm>
            <a:prstGeom prst="rect">
              <a:avLst/>
            </a:prstGeom>
            <a:pattFill prst="wdUpDiag">
              <a:fgClr>
                <a:srgbClr val="FF6600"/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86" name="TextBox 85"/>
            <p:cNvSpPr txBox="1">
              <a:spLocks/>
            </p:cNvSpPr>
            <p:nvPr/>
          </p:nvSpPr>
          <p:spPr>
            <a:xfrm>
              <a:off x="5742939" y="3287608"/>
              <a:ext cx="594360" cy="41148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87" name="TextBox 86"/>
            <p:cNvSpPr txBox="1">
              <a:spLocks/>
            </p:cNvSpPr>
            <p:nvPr/>
          </p:nvSpPr>
          <p:spPr>
            <a:xfrm>
              <a:off x="6326292" y="3287608"/>
              <a:ext cx="594360" cy="41148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88" name="TextBox 87"/>
            <p:cNvSpPr txBox="1">
              <a:spLocks/>
            </p:cNvSpPr>
            <p:nvPr/>
          </p:nvSpPr>
          <p:spPr>
            <a:xfrm>
              <a:off x="5742939" y="3699088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9" name="TextBox 88"/>
            <p:cNvSpPr txBox="1">
              <a:spLocks/>
            </p:cNvSpPr>
            <p:nvPr/>
          </p:nvSpPr>
          <p:spPr>
            <a:xfrm>
              <a:off x="6326292" y="3699088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0" name="TextBox 89"/>
            <p:cNvSpPr txBox="1">
              <a:spLocks/>
            </p:cNvSpPr>
            <p:nvPr/>
          </p:nvSpPr>
          <p:spPr>
            <a:xfrm>
              <a:off x="5742939" y="413173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91" name="TextBox 90"/>
            <p:cNvSpPr txBox="1">
              <a:spLocks/>
            </p:cNvSpPr>
            <p:nvPr/>
          </p:nvSpPr>
          <p:spPr>
            <a:xfrm>
              <a:off x="6326292" y="4131733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2" name="TextBox 91"/>
            <p:cNvSpPr txBox="1">
              <a:spLocks/>
            </p:cNvSpPr>
            <p:nvPr/>
          </p:nvSpPr>
          <p:spPr>
            <a:xfrm>
              <a:off x="5742939" y="4543213"/>
              <a:ext cx="594360" cy="41148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93" name="TextBox 92"/>
            <p:cNvSpPr txBox="1">
              <a:spLocks/>
            </p:cNvSpPr>
            <p:nvPr/>
          </p:nvSpPr>
          <p:spPr>
            <a:xfrm>
              <a:off x="6326292" y="4543213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4" name="TextBox 93"/>
            <p:cNvSpPr txBox="1">
              <a:spLocks/>
            </p:cNvSpPr>
            <p:nvPr/>
          </p:nvSpPr>
          <p:spPr>
            <a:xfrm>
              <a:off x="2209800" y="4947922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95" name="TextBox 94"/>
            <p:cNvSpPr txBox="1">
              <a:spLocks/>
            </p:cNvSpPr>
            <p:nvPr/>
          </p:nvSpPr>
          <p:spPr>
            <a:xfrm>
              <a:off x="2793153" y="4947922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96" name="TextBox 95"/>
            <p:cNvSpPr txBox="1">
              <a:spLocks/>
            </p:cNvSpPr>
            <p:nvPr/>
          </p:nvSpPr>
          <p:spPr>
            <a:xfrm>
              <a:off x="2209800" y="5359402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7" name="TextBox 96"/>
            <p:cNvSpPr txBox="1">
              <a:spLocks/>
            </p:cNvSpPr>
            <p:nvPr/>
          </p:nvSpPr>
          <p:spPr>
            <a:xfrm>
              <a:off x="2793153" y="5359402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8" name="TextBox 97"/>
            <p:cNvSpPr txBox="1">
              <a:spLocks/>
            </p:cNvSpPr>
            <p:nvPr/>
          </p:nvSpPr>
          <p:spPr>
            <a:xfrm>
              <a:off x="3387513" y="4956388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99" name="TextBox 98"/>
            <p:cNvSpPr txBox="1">
              <a:spLocks/>
            </p:cNvSpPr>
            <p:nvPr/>
          </p:nvSpPr>
          <p:spPr>
            <a:xfrm>
              <a:off x="3970866" y="495638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00" name="TextBox 99"/>
            <p:cNvSpPr txBox="1">
              <a:spLocks/>
            </p:cNvSpPr>
            <p:nvPr/>
          </p:nvSpPr>
          <p:spPr>
            <a:xfrm>
              <a:off x="3387513" y="5367868"/>
              <a:ext cx="594360" cy="41148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01" name="TextBox 100"/>
            <p:cNvSpPr txBox="1">
              <a:spLocks/>
            </p:cNvSpPr>
            <p:nvPr/>
          </p:nvSpPr>
          <p:spPr>
            <a:xfrm>
              <a:off x="3970866" y="5367868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2" name="TextBox 101"/>
            <p:cNvSpPr txBox="1">
              <a:spLocks/>
            </p:cNvSpPr>
            <p:nvPr/>
          </p:nvSpPr>
          <p:spPr>
            <a:xfrm>
              <a:off x="4565226" y="495638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03" name="TextBox 102"/>
            <p:cNvSpPr txBox="1">
              <a:spLocks/>
            </p:cNvSpPr>
            <p:nvPr/>
          </p:nvSpPr>
          <p:spPr>
            <a:xfrm>
              <a:off x="5148579" y="495638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04" name="TextBox 103"/>
            <p:cNvSpPr txBox="1">
              <a:spLocks/>
            </p:cNvSpPr>
            <p:nvPr/>
          </p:nvSpPr>
          <p:spPr>
            <a:xfrm>
              <a:off x="4565226" y="5367868"/>
              <a:ext cx="594360" cy="411480"/>
            </a:xfrm>
            <a:prstGeom prst="rect">
              <a:avLst/>
            </a:prstGeom>
            <a:pattFill prst="wdUpDiag">
              <a:fgClr>
                <a:srgbClr val="FF6600"/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05" name="TextBox 104"/>
            <p:cNvSpPr txBox="1">
              <a:spLocks/>
            </p:cNvSpPr>
            <p:nvPr/>
          </p:nvSpPr>
          <p:spPr>
            <a:xfrm>
              <a:off x="5148579" y="5367868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6" name="TextBox 105"/>
            <p:cNvSpPr txBox="1">
              <a:spLocks/>
            </p:cNvSpPr>
            <p:nvPr/>
          </p:nvSpPr>
          <p:spPr>
            <a:xfrm>
              <a:off x="5742939" y="4964854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7" name="TextBox 106"/>
            <p:cNvSpPr txBox="1">
              <a:spLocks/>
            </p:cNvSpPr>
            <p:nvPr/>
          </p:nvSpPr>
          <p:spPr>
            <a:xfrm>
              <a:off x="6326292" y="496485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08" name="TextBox 107"/>
            <p:cNvSpPr txBox="1">
              <a:spLocks/>
            </p:cNvSpPr>
            <p:nvPr/>
          </p:nvSpPr>
          <p:spPr>
            <a:xfrm>
              <a:off x="5742939" y="5376334"/>
              <a:ext cx="594360" cy="41148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09" name="TextBox 108"/>
            <p:cNvSpPr txBox="1">
              <a:spLocks/>
            </p:cNvSpPr>
            <p:nvPr/>
          </p:nvSpPr>
          <p:spPr>
            <a:xfrm>
              <a:off x="6326292" y="5376334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10" name="TextBox 109"/>
            <p:cNvSpPr txBox="1">
              <a:spLocks/>
            </p:cNvSpPr>
            <p:nvPr/>
          </p:nvSpPr>
          <p:spPr>
            <a:xfrm>
              <a:off x="6892289" y="1585385"/>
              <a:ext cx="594360" cy="411480"/>
            </a:xfrm>
            <a:prstGeom prst="rect">
              <a:avLst/>
            </a:prstGeom>
            <a:pattFill prst="wdUpDiag">
              <a:fgClr>
                <a:srgbClr val="FF6600"/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11" name="TextBox 110"/>
            <p:cNvSpPr txBox="1">
              <a:spLocks/>
            </p:cNvSpPr>
            <p:nvPr/>
          </p:nvSpPr>
          <p:spPr>
            <a:xfrm>
              <a:off x="7475642" y="1585385"/>
              <a:ext cx="594360" cy="411480"/>
            </a:xfrm>
            <a:prstGeom prst="rect">
              <a:avLst/>
            </a:prstGeom>
            <a:pattFill prst="wdUpDiag">
              <a:fgClr>
                <a:srgbClr val="FF6600"/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12" name="TextBox 111"/>
            <p:cNvSpPr txBox="1">
              <a:spLocks/>
            </p:cNvSpPr>
            <p:nvPr/>
          </p:nvSpPr>
          <p:spPr>
            <a:xfrm>
              <a:off x="6892289" y="1996865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13" name="TextBox 112"/>
            <p:cNvSpPr txBox="1">
              <a:spLocks/>
            </p:cNvSpPr>
            <p:nvPr/>
          </p:nvSpPr>
          <p:spPr>
            <a:xfrm>
              <a:off x="7475642" y="1996865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14" name="TextBox 113"/>
            <p:cNvSpPr txBox="1">
              <a:spLocks/>
            </p:cNvSpPr>
            <p:nvPr/>
          </p:nvSpPr>
          <p:spPr>
            <a:xfrm>
              <a:off x="6892289" y="2429510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15" name="TextBox 114"/>
            <p:cNvSpPr txBox="1">
              <a:spLocks/>
            </p:cNvSpPr>
            <p:nvPr/>
          </p:nvSpPr>
          <p:spPr>
            <a:xfrm>
              <a:off x="7475642" y="2429510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16" name="TextBox 115"/>
            <p:cNvSpPr txBox="1">
              <a:spLocks/>
            </p:cNvSpPr>
            <p:nvPr/>
          </p:nvSpPr>
          <p:spPr>
            <a:xfrm>
              <a:off x="6892289" y="2840990"/>
              <a:ext cx="594360" cy="41148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17" name="TextBox 116"/>
            <p:cNvSpPr txBox="1">
              <a:spLocks/>
            </p:cNvSpPr>
            <p:nvPr/>
          </p:nvSpPr>
          <p:spPr>
            <a:xfrm>
              <a:off x="7475642" y="2840990"/>
              <a:ext cx="594360" cy="41148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18" name="TextBox 117"/>
            <p:cNvSpPr txBox="1">
              <a:spLocks/>
            </p:cNvSpPr>
            <p:nvPr/>
          </p:nvSpPr>
          <p:spPr>
            <a:xfrm>
              <a:off x="6892289" y="3293958"/>
              <a:ext cx="594360" cy="41148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19" name="TextBox 118"/>
            <p:cNvSpPr txBox="1">
              <a:spLocks/>
            </p:cNvSpPr>
            <p:nvPr/>
          </p:nvSpPr>
          <p:spPr>
            <a:xfrm>
              <a:off x="7475642" y="3293958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20" name="TextBox 119"/>
            <p:cNvSpPr txBox="1">
              <a:spLocks/>
            </p:cNvSpPr>
            <p:nvPr/>
          </p:nvSpPr>
          <p:spPr>
            <a:xfrm>
              <a:off x="6892289" y="3705438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1" name="TextBox 120"/>
            <p:cNvSpPr txBox="1">
              <a:spLocks/>
            </p:cNvSpPr>
            <p:nvPr/>
          </p:nvSpPr>
          <p:spPr>
            <a:xfrm>
              <a:off x="7475642" y="3705438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22" name="TextBox 121"/>
            <p:cNvSpPr txBox="1">
              <a:spLocks/>
            </p:cNvSpPr>
            <p:nvPr/>
          </p:nvSpPr>
          <p:spPr>
            <a:xfrm>
              <a:off x="6892289" y="4138083"/>
              <a:ext cx="594360" cy="411480"/>
            </a:xfrm>
            <a:prstGeom prst="rect">
              <a:avLst/>
            </a:prstGeom>
            <a:pattFill prst="wdUpDiag">
              <a:fgClr>
                <a:srgbClr val="FF6600"/>
              </a:fgClr>
              <a:bgClr>
                <a:prstClr val="white"/>
              </a:bgClr>
            </a:patt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123" name="TextBox 122"/>
            <p:cNvSpPr txBox="1">
              <a:spLocks/>
            </p:cNvSpPr>
            <p:nvPr/>
          </p:nvSpPr>
          <p:spPr>
            <a:xfrm>
              <a:off x="7475642" y="413808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4" name="TextBox 123"/>
            <p:cNvSpPr txBox="1">
              <a:spLocks/>
            </p:cNvSpPr>
            <p:nvPr/>
          </p:nvSpPr>
          <p:spPr>
            <a:xfrm>
              <a:off x="6892289" y="454956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5" name="TextBox 124"/>
            <p:cNvSpPr txBox="1">
              <a:spLocks/>
            </p:cNvSpPr>
            <p:nvPr/>
          </p:nvSpPr>
          <p:spPr>
            <a:xfrm>
              <a:off x="7475642" y="4549563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6" name="TextBox 125"/>
            <p:cNvSpPr txBox="1">
              <a:spLocks/>
            </p:cNvSpPr>
            <p:nvPr/>
          </p:nvSpPr>
          <p:spPr>
            <a:xfrm>
              <a:off x="6892289" y="497120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7" name="TextBox 126"/>
            <p:cNvSpPr txBox="1">
              <a:spLocks/>
            </p:cNvSpPr>
            <p:nvPr/>
          </p:nvSpPr>
          <p:spPr>
            <a:xfrm>
              <a:off x="7475642" y="497120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8" name="TextBox 127"/>
            <p:cNvSpPr txBox="1">
              <a:spLocks/>
            </p:cNvSpPr>
            <p:nvPr/>
          </p:nvSpPr>
          <p:spPr>
            <a:xfrm>
              <a:off x="6892289" y="5382684"/>
              <a:ext cx="594360" cy="4114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9" name="TextBox 128"/>
            <p:cNvSpPr txBox="1">
              <a:spLocks/>
            </p:cNvSpPr>
            <p:nvPr/>
          </p:nvSpPr>
          <p:spPr>
            <a:xfrm>
              <a:off x="7475642" y="5382684"/>
              <a:ext cx="594360" cy="411480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</a:t>
              </a:r>
              <a:endParaRPr lang="en-US" dirty="0"/>
            </a:p>
          </p:txBody>
        </p:sp>
      </p:grpSp>
      <p:sp>
        <p:nvSpPr>
          <p:cNvPr id="133" name="TextBox 132"/>
          <p:cNvSpPr txBox="1"/>
          <p:nvPr/>
        </p:nvSpPr>
        <p:spPr>
          <a:xfrm>
            <a:off x="2286000" y="594360"/>
            <a:ext cx="560493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Chart 5:</a:t>
            </a:r>
            <a:br>
              <a:rPr lang="en-US" dirty="0" smtClean="0"/>
            </a:br>
            <a:r>
              <a:rPr lang="en-US" dirty="0"/>
              <a:t>Blocks with </a:t>
            </a:r>
            <a:r>
              <a:rPr lang="en-US" dirty="0" smtClean="0"/>
              <a:t>2-</a:t>
            </a:r>
            <a:r>
              <a:rPr lang="en-US" dirty="0"/>
              <a:t>4x Expected Number of Cases Highlighted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079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oup 129"/>
          <p:cNvGrpSpPr/>
          <p:nvPr/>
        </p:nvGrpSpPr>
        <p:grpSpPr>
          <a:xfrm>
            <a:off x="1600200" y="493380"/>
            <a:ext cx="6858000" cy="5601155"/>
            <a:chOff x="1600200" y="685800"/>
            <a:chExt cx="6858000" cy="5601155"/>
          </a:xfrm>
        </p:grpSpPr>
        <p:pic>
          <p:nvPicPr>
            <p:cNvPr id="2" name="Picture 1" descr="100 RANDOM EVENTS BLANK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0200" y="685800"/>
              <a:ext cx="6858000" cy="5601155"/>
            </a:xfrm>
            <a:prstGeom prst="rect">
              <a:avLst/>
            </a:prstGeom>
          </p:spPr>
        </p:pic>
        <p:sp>
          <p:nvSpPr>
            <p:cNvPr id="3" name="TextBox 2"/>
            <p:cNvSpPr txBox="1">
              <a:spLocks noChangeAspect="1"/>
            </p:cNvSpPr>
            <p:nvPr/>
          </p:nvSpPr>
          <p:spPr>
            <a:xfrm>
              <a:off x="2209800" y="1562103"/>
              <a:ext cx="594360" cy="41148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7" name="TextBox 6"/>
            <p:cNvSpPr txBox="1">
              <a:spLocks noChangeAspect="1"/>
            </p:cNvSpPr>
            <p:nvPr/>
          </p:nvSpPr>
          <p:spPr>
            <a:xfrm>
              <a:off x="2793153" y="1562103"/>
              <a:ext cx="594360" cy="41148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8" name="TextBox 7"/>
            <p:cNvSpPr txBox="1">
              <a:spLocks noChangeAspect="1"/>
            </p:cNvSpPr>
            <p:nvPr/>
          </p:nvSpPr>
          <p:spPr>
            <a:xfrm>
              <a:off x="2209800" y="1973583"/>
              <a:ext cx="594360" cy="41148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9" name="TextBox 8"/>
            <p:cNvSpPr txBox="1">
              <a:spLocks/>
            </p:cNvSpPr>
            <p:nvPr/>
          </p:nvSpPr>
          <p:spPr>
            <a:xfrm>
              <a:off x="2793153" y="1973583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>
              <a:spLocks/>
            </p:cNvSpPr>
            <p:nvPr/>
          </p:nvSpPr>
          <p:spPr>
            <a:xfrm>
              <a:off x="2209800" y="2406228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2793153" y="2406228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2" name="TextBox 11"/>
            <p:cNvSpPr txBox="1">
              <a:spLocks/>
            </p:cNvSpPr>
            <p:nvPr/>
          </p:nvSpPr>
          <p:spPr>
            <a:xfrm>
              <a:off x="2209800" y="2817708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2793153" y="2817708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38" name="TextBox 37"/>
            <p:cNvSpPr txBox="1">
              <a:spLocks noChangeAspect="1"/>
            </p:cNvSpPr>
            <p:nvPr/>
          </p:nvSpPr>
          <p:spPr>
            <a:xfrm>
              <a:off x="3387513" y="1570569"/>
              <a:ext cx="594360" cy="41148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39" name="TextBox 38"/>
            <p:cNvSpPr txBox="1">
              <a:spLocks/>
            </p:cNvSpPr>
            <p:nvPr/>
          </p:nvSpPr>
          <p:spPr>
            <a:xfrm>
              <a:off x="3970866" y="1570569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0" name="TextBox 39"/>
            <p:cNvSpPr txBox="1">
              <a:spLocks noChangeAspect="1"/>
            </p:cNvSpPr>
            <p:nvPr/>
          </p:nvSpPr>
          <p:spPr>
            <a:xfrm>
              <a:off x="3387513" y="1982049"/>
              <a:ext cx="594360" cy="41148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41" name="TextBox 40"/>
            <p:cNvSpPr txBox="1">
              <a:spLocks/>
            </p:cNvSpPr>
            <p:nvPr/>
          </p:nvSpPr>
          <p:spPr>
            <a:xfrm>
              <a:off x="3970866" y="1982049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2" name="TextBox 41"/>
            <p:cNvSpPr txBox="1">
              <a:spLocks/>
            </p:cNvSpPr>
            <p:nvPr/>
          </p:nvSpPr>
          <p:spPr>
            <a:xfrm>
              <a:off x="3387513" y="2414694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3" name="TextBox 42"/>
            <p:cNvSpPr txBox="1">
              <a:spLocks noChangeAspect="1"/>
            </p:cNvSpPr>
            <p:nvPr/>
          </p:nvSpPr>
          <p:spPr>
            <a:xfrm>
              <a:off x="3970866" y="2414694"/>
              <a:ext cx="594360" cy="41148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44" name="TextBox 43"/>
            <p:cNvSpPr txBox="1">
              <a:spLocks noChangeAspect="1"/>
            </p:cNvSpPr>
            <p:nvPr/>
          </p:nvSpPr>
          <p:spPr>
            <a:xfrm>
              <a:off x="3387513" y="2826174"/>
              <a:ext cx="594360" cy="41148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45" name="TextBox 44"/>
            <p:cNvSpPr txBox="1">
              <a:spLocks/>
            </p:cNvSpPr>
            <p:nvPr/>
          </p:nvSpPr>
          <p:spPr>
            <a:xfrm>
              <a:off x="3970866" y="2826174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6" name="TextBox 45"/>
            <p:cNvSpPr txBox="1">
              <a:spLocks/>
            </p:cNvSpPr>
            <p:nvPr/>
          </p:nvSpPr>
          <p:spPr>
            <a:xfrm>
              <a:off x="4565226" y="1570569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7" name="TextBox 46"/>
            <p:cNvSpPr txBox="1">
              <a:spLocks/>
            </p:cNvSpPr>
            <p:nvPr/>
          </p:nvSpPr>
          <p:spPr>
            <a:xfrm>
              <a:off x="5148579" y="1570569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8" name="TextBox 47"/>
            <p:cNvSpPr txBox="1">
              <a:spLocks/>
            </p:cNvSpPr>
            <p:nvPr/>
          </p:nvSpPr>
          <p:spPr>
            <a:xfrm>
              <a:off x="4565226" y="1982049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4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9" name="TextBox 48"/>
            <p:cNvSpPr txBox="1">
              <a:spLocks/>
            </p:cNvSpPr>
            <p:nvPr/>
          </p:nvSpPr>
          <p:spPr>
            <a:xfrm>
              <a:off x="5148579" y="1982049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0" name="TextBox 49"/>
            <p:cNvSpPr txBox="1">
              <a:spLocks/>
            </p:cNvSpPr>
            <p:nvPr/>
          </p:nvSpPr>
          <p:spPr>
            <a:xfrm>
              <a:off x="4565226" y="2414694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1" name="TextBox 50"/>
            <p:cNvSpPr txBox="1">
              <a:spLocks noChangeAspect="1"/>
            </p:cNvSpPr>
            <p:nvPr/>
          </p:nvSpPr>
          <p:spPr>
            <a:xfrm>
              <a:off x="5148579" y="2414694"/>
              <a:ext cx="594360" cy="41148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52" name="TextBox 51"/>
            <p:cNvSpPr txBox="1">
              <a:spLocks noChangeAspect="1"/>
            </p:cNvSpPr>
            <p:nvPr/>
          </p:nvSpPr>
          <p:spPr>
            <a:xfrm>
              <a:off x="4565226" y="2826174"/>
              <a:ext cx="594360" cy="41148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53" name="TextBox 52"/>
            <p:cNvSpPr txBox="1">
              <a:spLocks/>
            </p:cNvSpPr>
            <p:nvPr/>
          </p:nvSpPr>
          <p:spPr>
            <a:xfrm>
              <a:off x="5148579" y="2826174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4" name="TextBox 53"/>
            <p:cNvSpPr txBox="1">
              <a:spLocks/>
            </p:cNvSpPr>
            <p:nvPr/>
          </p:nvSpPr>
          <p:spPr>
            <a:xfrm>
              <a:off x="5742939" y="1579035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5" name="TextBox 54"/>
            <p:cNvSpPr txBox="1">
              <a:spLocks/>
            </p:cNvSpPr>
            <p:nvPr/>
          </p:nvSpPr>
          <p:spPr>
            <a:xfrm>
              <a:off x="6326292" y="1579035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56" name="TextBox 55"/>
            <p:cNvSpPr txBox="1">
              <a:spLocks noChangeAspect="1"/>
            </p:cNvSpPr>
            <p:nvPr/>
          </p:nvSpPr>
          <p:spPr>
            <a:xfrm>
              <a:off x="5742939" y="1990515"/>
              <a:ext cx="594360" cy="41148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57" name="TextBox 56"/>
            <p:cNvSpPr txBox="1">
              <a:spLocks noChangeAspect="1"/>
            </p:cNvSpPr>
            <p:nvPr/>
          </p:nvSpPr>
          <p:spPr>
            <a:xfrm>
              <a:off x="6326292" y="1990515"/>
              <a:ext cx="594360" cy="41148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58" name="TextBox 57"/>
            <p:cNvSpPr txBox="1">
              <a:spLocks noChangeAspect="1"/>
            </p:cNvSpPr>
            <p:nvPr/>
          </p:nvSpPr>
          <p:spPr>
            <a:xfrm>
              <a:off x="5742939" y="2423160"/>
              <a:ext cx="594360" cy="41148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59" name="TextBox 58"/>
            <p:cNvSpPr txBox="1">
              <a:spLocks/>
            </p:cNvSpPr>
            <p:nvPr/>
          </p:nvSpPr>
          <p:spPr>
            <a:xfrm>
              <a:off x="6326292" y="2423160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60" name="TextBox 59"/>
            <p:cNvSpPr txBox="1">
              <a:spLocks noChangeAspect="1"/>
            </p:cNvSpPr>
            <p:nvPr/>
          </p:nvSpPr>
          <p:spPr>
            <a:xfrm>
              <a:off x="5742939" y="2834640"/>
              <a:ext cx="594360" cy="41148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61" name="TextBox 60"/>
            <p:cNvSpPr txBox="1">
              <a:spLocks/>
            </p:cNvSpPr>
            <p:nvPr/>
          </p:nvSpPr>
          <p:spPr>
            <a:xfrm>
              <a:off x="6326292" y="2834640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62" name="TextBox 61"/>
            <p:cNvSpPr txBox="1">
              <a:spLocks/>
            </p:cNvSpPr>
            <p:nvPr/>
          </p:nvSpPr>
          <p:spPr>
            <a:xfrm>
              <a:off x="2209800" y="3270676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63" name="TextBox 62"/>
            <p:cNvSpPr txBox="1">
              <a:spLocks noChangeAspect="1"/>
            </p:cNvSpPr>
            <p:nvPr/>
          </p:nvSpPr>
          <p:spPr>
            <a:xfrm>
              <a:off x="2793153" y="3270676"/>
              <a:ext cx="594360" cy="41148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64" name="TextBox 63"/>
            <p:cNvSpPr txBox="1">
              <a:spLocks/>
            </p:cNvSpPr>
            <p:nvPr/>
          </p:nvSpPr>
          <p:spPr>
            <a:xfrm>
              <a:off x="2209800" y="3682156"/>
              <a:ext cx="594360" cy="41148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65" name="TextBox 64"/>
            <p:cNvSpPr txBox="1">
              <a:spLocks/>
            </p:cNvSpPr>
            <p:nvPr/>
          </p:nvSpPr>
          <p:spPr>
            <a:xfrm>
              <a:off x="2793153" y="3682156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66" name="TextBox 65"/>
            <p:cNvSpPr txBox="1">
              <a:spLocks noChangeAspect="1"/>
            </p:cNvSpPr>
            <p:nvPr/>
          </p:nvSpPr>
          <p:spPr>
            <a:xfrm>
              <a:off x="2209800" y="4114801"/>
              <a:ext cx="594360" cy="41148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67" name="TextBox 66"/>
            <p:cNvSpPr txBox="1">
              <a:spLocks/>
            </p:cNvSpPr>
            <p:nvPr/>
          </p:nvSpPr>
          <p:spPr>
            <a:xfrm>
              <a:off x="2793153" y="4114801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68" name="TextBox 67"/>
            <p:cNvSpPr txBox="1">
              <a:spLocks noChangeAspect="1"/>
            </p:cNvSpPr>
            <p:nvPr/>
          </p:nvSpPr>
          <p:spPr>
            <a:xfrm>
              <a:off x="2209800" y="4526281"/>
              <a:ext cx="594360" cy="41148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69" name="TextBox 68"/>
            <p:cNvSpPr txBox="1">
              <a:spLocks/>
            </p:cNvSpPr>
            <p:nvPr/>
          </p:nvSpPr>
          <p:spPr>
            <a:xfrm>
              <a:off x="2793153" y="4526281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0" name="TextBox 69"/>
            <p:cNvSpPr txBox="1">
              <a:spLocks/>
            </p:cNvSpPr>
            <p:nvPr/>
          </p:nvSpPr>
          <p:spPr>
            <a:xfrm>
              <a:off x="3387513" y="3279142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1" name="TextBox 70"/>
            <p:cNvSpPr txBox="1">
              <a:spLocks/>
            </p:cNvSpPr>
            <p:nvPr/>
          </p:nvSpPr>
          <p:spPr>
            <a:xfrm>
              <a:off x="3970866" y="3279142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2" name="TextBox 71"/>
            <p:cNvSpPr txBox="1">
              <a:spLocks noChangeAspect="1"/>
            </p:cNvSpPr>
            <p:nvPr/>
          </p:nvSpPr>
          <p:spPr>
            <a:xfrm>
              <a:off x="3387513" y="3690622"/>
              <a:ext cx="594360" cy="41148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73" name="TextBox 72"/>
            <p:cNvSpPr txBox="1">
              <a:spLocks/>
            </p:cNvSpPr>
            <p:nvPr/>
          </p:nvSpPr>
          <p:spPr>
            <a:xfrm>
              <a:off x="3970866" y="3690622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4" name="TextBox 73"/>
            <p:cNvSpPr txBox="1">
              <a:spLocks/>
            </p:cNvSpPr>
            <p:nvPr/>
          </p:nvSpPr>
          <p:spPr>
            <a:xfrm>
              <a:off x="3387513" y="4123267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5" name="TextBox 74"/>
            <p:cNvSpPr txBox="1">
              <a:spLocks/>
            </p:cNvSpPr>
            <p:nvPr/>
          </p:nvSpPr>
          <p:spPr>
            <a:xfrm>
              <a:off x="3970866" y="4123267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6" name="TextBox 75"/>
            <p:cNvSpPr txBox="1">
              <a:spLocks noChangeAspect="1"/>
            </p:cNvSpPr>
            <p:nvPr/>
          </p:nvSpPr>
          <p:spPr>
            <a:xfrm>
              <a:off x="3387513" y="4534747"/>
              <a:ext cx="594360" cy="41148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77" name="TextBox 76"/>
            <p:cNvSpPr txBox="1">
              <a:spLocks noChangeAspect="1"/>
            </p:cNvSpPr>
            <p:nvPr/>
          </p:nvSpPr>
          <p:spPr>
            <a:xfrm>
              <a:off x="3970866" y="4534747"/>
              <a:ext cx="594360" cy="41148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78" name="TextBox 77"/>
            <p:cNvSpPr txBox="1">
              <a:spLocks/>
            </p:cNvSpPr>
            <p:nvPr/>
          </p:nvSpPr>
          <p:spPr>
            <a:xfrm>
              <a:off x="4565226" y="3279142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9" name="TextBox 78"/>
            <p:cNvSpPr txBox="1">
              <a:spLocks/>
            </p:cNvSpPr>
            <p:nvPr/>
          </p:nvSpPr>
          <p:spPr>
            <a:xfrm>
              <a:off x="5148579" y="3279142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0" name="TextBox 79"/>
            <p:cNvSpPr txBox="1">
              <a:spLocks/>
            </p:cNvSpPr>
            <p:nvPr/>
          </p:nvSpPr>
          <p:spPr>
            <a:xfrm>
              <a:off x="4565226" y="3690622"/>
              <a:ext cx="594360" cy="41148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81" name="TextBox 80"/>
            <p:cNvSpPr txBox="1">
              <a:spLocks noChangeAspect="1"/>
            </p:cNvSpPr>
            <p:nvPr/>
          </p:nvSpPr>
          <p:spPr>
            <a:xfrm>
              <a:off x="5148579" y="3690622"/>
              <a:ext cx="594360" cy="41148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82" name="TextBox 81"/>
            <p:cNvSpPr txBox="1">
              <a:spLocks/>
            </p:cNvSpPr>
            <p:nvPr/>
          </p:nvSpPr>
          <p:spPr>
            <a:xfrm>
              <a:off x="4565226" y="4123267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3" name="TextBox 82"/>
            <p:cNvSpPr txBox="1">
              <a:spLocks/>
            </p:cNvSpPr>
            <p:nvPr/>
          </p:nvSpPr>
          <p:spPr>
            <a:xfrm>
              <a:off x="5148579" y="4123267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4" name="TextBox 83"/>
            <p:cNvSpPr txBox="1">
              <a:spLocks/>
            </p:cNvSpPr>
            <p:nvPr/>
          </p:nvSpPr>
          <p:spPr>
            <a:xfrm>
              <a:off x="4565226" y="4534747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5" name="TextBox 84"/>
            <p:cNvSpPr txBox="1">
              <a:spLocks/>
            </p:cNvSpPr>
            <p:nvPr/>
          </p:nvSpPr>
          <p:spPr>
            <a:xfrm>
              <a:off x="5148579" y="4534747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6" name="TextBox 85"/>
            <p:cNvSpPr txBox="1">
              <a:spLocks/>
            </p:cNvSpPr>
            <p:nvPr/>
          </p:nvSpPr>
          <p:spPr>
            <a:xfrm>
              <a:off x="5742939" y="3287608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87" name="TextBox 86"/>
            <p:cNvSpPr txBox="1">
              <a:spLocks/>
            </p:cNvSpPr>
            <p:nvPr/>
          </p:nvSpPr>
          <p:spPr>
            <a:xfrm>
              <a:off x="6326292" y="3287608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8" name="TextBox 87"/>
            <p:cNvSpPr txBox="1">
              <a:spLocks/>
            </p:cNvSpPr>
            <p:nvPr/>
          </p:nvSpPr>
          <p:spPr>
            <a:xfrm>
              <a:off x="5742939" y="3699088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9" name="TextBox 88"/>
            <p:cNvSpPr txBox="1">
              <a:spLocks/>
            </p:cNvSpPr>
            <p:nvPr/>
          </p:nvSpPr>
          <p:spPr>
            <a:xfrm>
              <a:off x="6326292" y="3699088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0" name="TextBox 89"/>
            <p:cNvSpPr txBox="1">
              <a:spLocks/>
            </p:cNvSpPr>
            <p:nvPr/>
          </p:nvSpPr>
          <p:spPr>
            <a:xfrm>
              <a:off x="5742939" y="4131733"/>
              <a:ext cx="594360" cy="41148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91" name="TextBox 90"/>
            <p:cNvSpPr txBox="1">
              <a:spLocks/>
            </p:cNvSpPr>
            <p:nvPr/>
          </p:nvSpPr>
          <p:spPr>
            <a:xfrm>
              <a:off x="6326292" y="4131733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2" name="TextBox 91"/>
            <p:cNvSpPr txBox="1">
              <a:spLocks/>
            </p:cNvSpPr>
            <p:nvPr/>
          </p:nvSpPr>
          <p:spPr>
            <a:xfrm>
              <a:off x="5742939" y="4543213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93" name="TextBox 92"/>
            <p:cNvSpPr txBox="1">
              <a:spLocks/>
            </p:cNvSpPr>
            <p:nvPr/>
          </p:nvSpPr>
          <p:spPr>
            <a:xfrm>
              <a:off x="6326292" y="4543213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4" name="TextBox 93"/>
            <p:cNvSpPr txBox="1">
              <a:spLocks/>
            </p:cNvSpPr>
            <p:nvPr/>
          </p:nvSpPr>
          <p:spPr>
            <a:xfrm>
              <a:off x="2209800" y="4947922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95" name="TextBox 94"/>
            <p:cNvSpPr txBox="1">
              <a:spLocks noChangeAspect="1"/>
            </p:cNvSpPr>
            <p:nvPr/>
          </p:nvSpPr>
          <p:spPr>
            <a:xfrm>
              <a:off x="2793153" y="4947922"/>
              <a:ext cx="594360" cy="41148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96" name="TextBox 95"/>
            <p:cNvSpPr txBox="1">
              <a:spLocks/>
            </p:cNvSpPr>
            <p:nvPr/>
          </p:nvSpPr>
          <p:spPr>
            <a:xfrm>
              <a:off x="2209800" y="5359402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7" name="TextBox 96"/>
            <p:cNvSpPr txBox="1">
              <a:spLocks/>
            </p:cNvSpPr>
            <p:nvPr/>
          </p:nvSpPr>
          <p:spPr>
            <a:xfrm>
              <a:off x="2793153" y="5359402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8" name="TextBox 97"/>
            <p:cNvSpPr txBox="1">
              <a:spLocks/>
            </p:cNvSpPr>
            <p:nvPr/>
          </p:nvSpPr>
          <p:spPr>
            <a:xfrm>
              <a:off x="3387513" y="4956388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99" name="TextBox 98"/>
            <p:cNvSpPr txBox="1">
              <a:spLocks noChangeAspect="1"/>
            </p:cNvSpPr>
            <p:nvPr/>
          </p:nvSpPr>
          <p:spPr>
            <a:xfrm>
              <a:off x="3970866" y="4956388"/>
              <a:ext cx="594360" cy="41148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00" name="TextBox 99"/>
            <p:cNvSpPr txBox="1">
              <a:spLocks/>
            </p:cNvSpPr>
            <p:nvPr/>
          </p:nvSpPr>
          <p:spPr>
            <a:xfrm>
              <a:off x="3387513" y="5367868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1" name="TextBox 100"/>
            <p:cNvSpPr txBox="1">
              <a:spLocks/>
            </p:cNvSpPr>
            <p:nvPr/>
          </p:nvSpPr>
          <p:spPr>
            <a:xfrm>
              <a:off x="3970866" y="5367868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2" name="TextBox 101"/>
            <p:cNvSpPr txBox="1">
              <a:spLocks/>
            </p:cNvSpPr>
            <p:nvPr/>
          </p:nvSpPr>
          <p:spPr>
            <a:xfrm>
              <a:off x="4565226" y="4956388"/>
              <a:ext cx="594360" cy="41148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03" name="TextBox 102"/>
            <p:cNvSpPr txBox="1">
              <a:spLocks/>
            </p:cNvSpPr>
            <p:nvPr/>
          </p:nvSpPr>
          <p:spPr>
            <a:xfrm>
              <a:off x="5148579" y="4956388"/>
              <a:ext cx="594360" cy="41148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04" name="TextBox 103"/>
            <p:cNvSpPr txBox="1">
              <a:spLocks/>
            </p:cNvSpPr>
            <p:nvPr/>
          </p:nvSpPr>
          <p:spPr>
            <a:xfrm>
              <a:off x="4565226" y="5367868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5" name="TextBox 104"/>
            <p:cNvSpPr txBox="1">
              <a:spLocks/>
            </p:cNvSpPr>
            <p:nvPr/>
          </p:nvSpPr>
          <p:spPr>
            <a:xfrm>
              <a:off x="5148579" y="5367868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6" name="TextBox 105"/>
            <p:cNvSpPr txBox="1">
              <a:spLocks/>
            </p:cNvSpPr>
            <p:nvPr/>
          </p:nvSpPr>
          <p:spPr>
            <a:xfrm>
              <a:off x="5742939" y="4964854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7" name="TextBox 106"/>
            <p:cNvSpPr txBox="1">
              <a:spLocks noChangeAspect="1"/>
            </p:cNvSpPr>
            <p:nvPr/>
          </p:nvSpPr>
          <p:spPr>
            <a:xfrm>
              <a:off x="6326292" y="4964854"/>
              <a:ext cx="594360" cy="41148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08" name="TextBox 107"/>
            <p:cNvSpPr txBox="1">
              <a:spLocks noChangeAspect="1"/>
            </p:cNvSpPr>
            <p:nvPr/>
          </p:nvSpPr>
          <p:spPr>
            <a:xfrm>
              <a:off x="5742939" y="5376334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9" name="TextBox 108"/>
            <p:cNvSpPr txBox="1">
              <a:spLocks/>
            </p:cNvSpPr>
            <p:nvPr/>
          </p:nvSpPr>
          <p:spPr>
            <a:xfrm>
              <a:off x="6326292" y="5376334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10" name="TextBox 109"/>
            <p:cNvSpPr txBox="1">
              <a:spLocks/>
            </p:cNvSpPr>
            <p:nvPr/>
          </p:nvSpPr>
          <p:spPr>
            <a:xfrm>
              <a:off x="6892289" y="1585385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1" name="TextBox 110"/>
            <p:cNvSpPr txBox="1">
              <a:spLocks/>
            </p:cNvSpPr>
            <p:nvPr/>
          </p:nvSpPr>
          <p:spPr>
            <a:xfrm>
              <a:off x="7475642" y="1585385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2" name="TextBox 111"/>
            <p:cNvSpPr txBox="1">
              <a:spLocks/>
            </p:cNvSpPr>
            <p:nvPr/>
          </p:nvSpPr>
          <p:spPr>
            <a:xfrm>
              <a:off x="6892289" y="1996865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13" name="TextBox 112"/>
            <p:cNvSpPr txBox="1">
              <a:spLocks/>
            </p:cNvSpPr>
            <p:nvPr/>
          </p:nvSpPr>
          <p:spPr>
            <a:xfrm>
              <a:off x="7475642" y="1996865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14" name="TextBox 113"/>
            <p:cNvSpPr txBox="1">
              <a:spLocks/>
            </p:cNvSpPr>
            <p:nvPr/>
          </p:nvSpPr>
          <p:spPr>
            <a:xfrm>
              <a:off x="6892289" y="2429510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15" name="TextBox 114"/>
            <p:cNvSpPr txBox="1">
              <a:spLocks noChangeAspect="1"/>
            </p:cNvSpPr>
            <p:nvPr/>
          </p:nvSpPr>
          <p:spPr>
            <a:xfrm>
              <a:off x="7475642" y="2429510"/>
              <a:ext cx="594360" cy="41148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16" name="TextBox 115"/>
            <p:cNvSpPr txBox="1">
              <a:spLocks/>
            </p:cNvSpPr>
            <p:nvPr/>
          </p:nvSpPr>
          <p:spPr>
            <a:xfrm>
              <a:off x="6892289" y="2840990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7" name="TextBox 116"/>
            <p:cNvSpPr txBox="1">
              <a:spLocks/>
            </p:cNvSpPr>
            <p:nvPr/>
          </p:nvSpPr>
          <p:spPr>
            <a:xfrm>
              <a:off x="7475642" y="2840990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8" name="TextBox 117"/>
            <p:cNvSpPr txBox="1">
              <a:spLocks/>
            </p:cNvSpPr>
            <p:nvPr/>
          </p:nvSpPr>
          <p:spPr>
            <a:xfrm>
              <a:off x="6892289" y="3293958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9" name="TextBox 118"/>
            <p:cNvSpPr txBox="1">
              <a:spLocks/>
            </p:cNvSpPr>
            <p:nvPr/>
          </p:nvSpPr>
          <p:spPr>
            <a:xfrm>
              <a:off x="7475642" y="3293958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20" name="TextBox 119"/>
            <p:cNvSpPr txBox="1">
              <a:spLocks noChangeAspect="1"/>
            </p:cNvSpPr>
            <p:nvPr/>
          </p:nvSpPr>
          <p:spPr>
            <a:xfrm>
              <a:off x="6892289" y="3705438"/>
              <a:ext cx="594360" cy="41148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1" name="TextBox 120"/>
            <p:cNvSpPr txBox="1">
              <a:spLocks/>
            </p:cNvSpPr>
            <p:nvPr/>
          </p:nvSpPr>
          <p:spPr>
            <a:xfrm>
              <a:off x="7475642" y="3705438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22" name="TextBox 121"/>
            <p:cNvSpPr txBox="1">
              <a:spLocks/>
            </p:cNvSpPr>
            <p:nvPr/>
          </p:nvSpPr>
          <p:spPr>
            <a:xfrm>
              <a:off x="6892289" y="4138083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23" name="TextBox 122"/>
            <p:cNvSpPr txBox="1">
              <a:spLocks/>
            </p:cNvSpPr>
            <p:nvPr/>
          </p:nvSpPr>
          <p:spPr>
            <a:xfrm>
              <a:off x="7475642" y="4138083"/>
              <a:ext cx="594360" cy="41148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4" name="TextBox 123"/>
            <p:cNvSpPr txBox="1">
              <a:spLocks/>
            </p:cNvSpPr>
            <p:nvPr/>
          </p:nvSpPr>
          <p:spPr>
            <a:xfrm>
              <a:off x="6892289" y="4549563"/>
              <a:ext cx="594360" cy="41148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5" name="TextBox 124"/>
            <p:cNvSpPr txBox="1">
              <a:spLocks noChangeAspect="1"/>
            </p:cNvSpPr>
            <p:nvPr/>
          </p:nvSpPr>
          <p:spPr>
            <a:xfrm>
              <a:off x="7475642" y="4549563"/>
              <a:ext cx="594360" cy="41148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6" name="TextBox 125"/>
            <p:cNvSpPr txBox="1">
              <a:spLocks noChangeAspect="1"/>
            </p:cNvSpPr>
            <p:nvPr/>
          </p:nvSpPr>
          <p:spPr>
            <a:xfrm>
              <a:off x="6892289" y="4971204"/>
              <a:ext cx="594360" cy="41148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7" name="TextBox 126"/>
            <p:cNvSpPr txBox="1">
              <a:spLocks noChangeAspect="1"/>
            </p:cNvSpPr>
            <p:nvPr/>
          </p:nvSpPr>
          <p:spPr>
            <a:xfrm>
              <a:off x="7475642" y="4971204"/>
              <a:ext cx="594360" cy="41148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8" name="TextBox 127"/>
            <p:cNvSpPr txBox="1">
              <a:spLocks noChangeAspect="1"/>
            </p:cNvSpPr>
            <p:nvPr/>
          </p:nvSpPr>
          <p:spPr>
            <a:xfrm>
              <a:off x="6892289" y="5382684"/>
              <a:ext cx="594360" cy="41148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29" name="TextBox 128"/>
            <p:cNvSpPr txBox="1">
              <a:spLocks/>
            </p:cNvSpPr>
            <p:nvPr/>
          </p:nvSpPr>
          <p:spPr>
            <a:xfrm>
              <a:off x="7475642" y="5382684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33" name="TextBox 132"/>
          <p:cNvSpPr txBox="1"/>
          <p:nvPr/>
        </p:nvSpPr>
        <p:spPr>
          <a:xfrm>
            <a:off x="2286000" y="594360"/>
            <a:ext cx="560493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Chart 6:</a:t>
            </a:r>
            <a:br>
              <a:rPr lang="en-US" dirty="0" smtClean="0"/>
            </a:br>
            <a:r>
              <a:rPr lang="en-US" dirty="0" smtClean="0"/>
              <a:t>Blocks Meeting Definition in S. 76 § 5(4)(A)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992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Group 129"/>
          <p:cNvGrpSpPr/>
          <p:nvPr/>
        </p:nvGrpSpPr>
        <p:grpSpPr>
          <a:xfrm>
            <a:off x="1600200" y="493380"/>
            <a:ext cx="6858000" cy="5601155"/>
            <a:chOff x="1600200" y="685800"/>
            <a:chExt cx="6858000" cy="5601155"/>
          </a:xfrm>
        </p:grpSpPr>
        <p:pic>
          <p:nvPicPr>
            <p:cNvPr id="2" name="Picture 1" descr="100 RANDOM EVENTS BLANK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0200" y="685800"/>
              <a:ext cx="6858000" cy="5601155"/>
            </a:xfrm>
            <a:prstGeom prst="rect">
              <a:avLst/>
            </a:prstGeom>
          </p:spPr>
        </p:pic>
        <p:sp>
          <p:nvSpPr>
            <p:cNvPr id="3" name="TextBox 2"/>
            <p:cNvSpPr txBox="1">
              <a:spLocks noChangeAspect="1"/>
            </p:cNvSpPr>
            <p:nvPr/>
          </p:nvSpPr>
          <p:spPr>
            <a:xfrm>
              <a:off x="2209800" y="1562103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>
              <a:spLocks noChangeAspect="1"/>
            </p:cNvSpPr>
            <p:nvPr/>
          </p:nvSpPr>
          <p:spPr>
            <a:xfrm>
              <a:off x="2793153" y="1562103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>
              <a:spLocks noChangeAspect="1"/>
            </p:cNvSpPr>
            <p:nvPr/>
          </p:nvSpPr>
          <p:spPr>
            <a:xfrm>
              <a:off x="2209800" y="1973583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9" name="TextBox 8"/>
            <p:cNvSpPr txBox="1">
              <a:spLocks/>
            </p:cNvSpPr>
            <p:nvPr/>
          </p:nvSpPr>
          <p:spPr>
            <a:xfrm>
              <a:off x="2793153" y="1973583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>
              <a:spLocks/>
            </p:cNvSpPr>
            <p:nvPr/>
          </p:nvSpPr>
          <p:spPr>
            <a:xfrm>
              <a:off x="2209800" y="2406228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" name="TextBox 10"/>
            <p:cNvSpPr txBox="1">
              <a:spLocks/>
            </p:cNvSpPr>
            <p:nvPr/>
          </p:nvSpPr>
          <p:spPr>
            <a:xfrm>
              <a:off x="2793153" y="2406228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2" name="TextBox 11"/>
            <p:cNvSpPr txBox="1">
              <a:spLocks/>
            </p:cNvSpPr>
            <p:nvPr/>
          </p:nvSpPr>
          <p:spPr>
            <a:xfrm>
              <a:off x="2209800" y="2817708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2793153" y="2817708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38" name="TextBox 37"/>
            <p:cNvSpPr txBox="1">
              <a:spLocks noChangeAspect="1"/>
            </p:cNvSpPr>
            <p:nvPr/>
          </p:nvSpPr>
          <p:spPr>
            <a:xfrm>
              <a:off x="3387513" y="1570569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9" name="TextBox 38"/>
            <p:cNvSpPr txBox="1">
              <a:spLocks/>
            </p:cNvSpPr>
            <p:nvPr/>
          </p:nvSpPr>
          <p:spPr>
            <a:xfrm>
              <a:off x="3970866" y="1570569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0" name="TextBox 39"/>
            <p:cNvSpPr txBox="1">
              <a:spLocks noChangeAspect="1"/>
            </p:cNvSpPr>
            <p:nvPr/>
          </p:nvSpPr>
          <p:spPr>
            <a:xfrm>
              <a:off x="3387513" y="1982049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1" name="TextBox 40"/>
            <p:cNvSpPr txBox="1">
              <a:spLocks/>
            </p:cNvSpPr>
            <p:nvPr/>
          </p:nvSpPr>
          <p:spPr>
            <a:xfrm>
              <a:off x="3970866" y="1982049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2" name="TextBox 41"/>
            <p:cNvSpPr txBox="1">
              <a:spLocks/>
            </p:cNvSpPr>
            <p:nvPr/>
          </p:nvSpPr>
          <p:spPr>
            <a:xfrm>
              <a:off x="3387513" y="2414694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3" name="TextBox 42"/>
            <p:cNvSpPr txBox="1">
              <a:spLocks noChangeAspect="1"/>
            </p:cNvSpPr>
            <p:nvPr/>
          </p:nvSpPr>
          <p:spPr>
            <a:xfrm>
              <a:off x="3970866" y="2414694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4" name="TextBox 43"/>
            <p:cNvSpPr txBox="1">
              <a:spLocks noChangeAspect="1"/>
            </p:cNvSpPr>
            <p:nvPr/>
          </p:nvSpPr>
          <p:spPr>
            <a:xfrm>
              <a:off x="3387513" y="2826174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5" name="TextBox 44"/>
            <p:cNvSpPr txBox="1">
              <a:spLocks/>
            </p:cNvSpPr>
            <p:nvPr/>
          </p:nvSpPr>
          <p:spPr>
            <a:xfrm>
              <a:off x="3970866" y="2826174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6" name="TextBox 45"/>
            <p:cNvSpPr txBox="1">
              <a:spLocks/>
            </p:cNvSpPr>
            <p:nvPr/>
          </p:nvSpPr>
          <p:spPr>
            <a:xfrm>
              <a:off x="4565226" y="1570569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7" name="TextBox 46"/>
            <p:cNvSpPr txBox="1">
              <a:spLocks/>
            </p:cNvSpPr>
            <p:nvPr/>
          </p:nvSpPr>
          <p:spPr>
            <a:xfrm>
              <a:off x="5148579" y="1570569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48" name="TextBox 47"/>
            <p:cNvSpPr txBox="1">
              <a:spLocks/>
            </p:cNvSpPr>
            <p:nvPr/>
          </p:nvSpPr>
          <p:spPr>
            <a:xfrm>
              <a:off x="4565226" y="1982049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4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9" name="TextBox 48"/>
            <p:cNvSpPr txBox="1">
              <a:spLocks/>
            </p:cNvSpPr>
            <p:nvPr/>
          </p:nvSpPr>
          <p:spPr>
            <a:xfrm>
              <a:off x="5148579" y="1982049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0" name="TextBox 49"/>
            <p:cNvSpPr txBox="1">
              <a:spLocks/>
            </p:cNvSpPr>
            <p:nvPr/>
          </p:nvSpPr>
          <p:spPr>
            <a:xfrm>
              <a:off x="4565226" y="2414694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1" name="TextBox 50"/>
            <p:cNvSpPr txBox="1">
              <a:spLocks noChangeAspect="1"/>
            </p:cNvSpPr>
            <p:nvPr/>
          </p:nvSpPr>
          <p:spPr>
            <a:xfrm>
              <a:off x="5148579" y="2414694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2" name="TextBox 51"/>
            <p:cNvSpPr txBox="1">
              <a:spLocks noChangeAspect="1"/>
            </p:cNvSpPr>
            <p:nvPr/>
          </p:nvSpPr>
          <p:spPr>
            <a:xfrm>
              <a:off x="4565226" y="2826174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3" name="TextBox 52"/>
            <p:cNvSpPr txBox="1">
              <a:spLocks/>
            </p:cNvSpPr>
            <p:nvPr/>
          </p:nvSpPr>
          <p:spPr>
            <a:xfrm>
              <a:off x="5148579" y="2826174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4" name="TextBox 53"/>
            <p:cNvSpPr txBox="1">
              <a:spLocks/>
            </p:cNvSpPr>
            <p:nvPr/>
          </p:nvSpPr>
          <p:spPr>
            <a:xfrm>
              <a:off x="5742939" y="1579035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55" name="TextBox 54"/>
            <p:cNvSpPr txBox="1">
              <a:spLocks/>
            </p:cNvSpPr>
            <p:nvPr/>
          </p:nvSpPr>
          <p:spPr>
            <a:xfrm>
              <a:off x="6326292" y="1579035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56" name="TextBox 55"/>
            <p:cNvSpPr txBox="1">
              <a:spLocks noChangeAspect="1"/>
            </p:cNvSpPr>
            <p:nvPr/>
          </p:nvSpPr>
          <p:spPr>
            <a:xfrm>
              <a:off x="5742939" y="1990515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7" name="TextBox 56"/>
            <p:cNvSpPr txBox="1">
              <a:spLocks noChangeAspect="1"/>
            </p:cNvSpPr>
            <p:nvPr/>
          </p:nvSpPr>
          <p:spPr>
            <a:xfrm>
              <a:off x="6326292" y="1990515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8" name="TextBox 57"/>
            <p:cNvSpPr txBox="1">
              <a:spLocks noChangeAspect="1"/>
            </p:cNvSpPr>
            <p:nvPr/>
          </p:nvSpPr>
          <p:spPr>
            <a:xfrm>
              <a:off x="5742939" y="2423160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9" name="TextBox 58"/>
            <p:cNvSpPr txBox="1">
              <a:spLocks/>
            </p:cNvSpPr>
            <p:nvPr/>
          </p:nvSpPr>
          <p:spPr>
            <a:xfrm>
              <a:off x="6326292" y="2423160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60" name="TextBox 59"/>
            <p:cNvSpPr txBox="1">
              <a:spLocks noChangeAspect="1"/>
            </p:cNvSpPr>
            <p:nvPr/>
          </p:nvSpPr>
          <p:spPr>
            <a:xfrm>
              <a:off x="5742939" y="2834640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61" name="TextBox 60"/>
            <p:cNvSpPr txBox="1">
              <a:spLocks/>
            </p:cNvSpPr>
            <p:nvPr/>
          </p:nvSpPr>
          <p:spPr>
            <a:xfrm>
              <a:off x="6326292" y="2834640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62" name="TextBox 61"/>
            <p:cNvSpPr txBox="1">
              <a:spLocks/>
            </p:cNvSpPr>
            <p:nvPr/>
          </p:nvSpPr>
          <p:spPr>
            <a:xfrm>
              <a:off x="2209800" y="3270676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63" name="TextBox 62"/>
            <p:cNvSpPr txBox="1">
              <a:spLocks noChangeAspect="1"/>
            </p:cNvSpPr>
            <p:nvPr/>
          </p:nvSpPr>
          <p:spPr>
            <a:xfrm>
              <a:off x="2793153" y="3270676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64" name="TextBox 63"/>
            <p:cNvSpPr txBox="1">
              <a:spLocks/>
            </p:cNvSpPr>
            <p:nvPr/>
          </p:nvSpPr>
          <p:spPr>
            <a:xfrm>
              <a:off x="2209800" y="3682156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65" name="TextBox 64"/>
            <p:cNvSpPr txBox="1">
              <a:spLocks/>
            </p:cNvSpPr>
            <p:nvPr/>
          </p:nvSpPr>
          <p:spPr>
            <a:xfrm>
              <a:off x="2793153" y="3682156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66" name="TextBox 65"/>
            <p:cNvSpPr txBox="1">
              <a:spLocks noChangeAspect="1"/>
            </p:cNvSpPr>
            <p:nvPr/>
          </p:nvSpPr>
          <p:spPr>
            <a:xfrm>
              <a:off x="2209800" y="4114801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67" name="TextBox 66"/>
            <p:cNvSpPr txBox="1">
              <a:spLocks/>
            </p:cNvSpPr>
            <p:nvPr/>
          </p:nvSpPr>
          <p:spPr>
            <a:xfrm>
              <a:off x="2793153" y="4114801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68" name="TextBox 67"/>
            <p:cNvSpPr txBox="1">
              <a:spLocks noChangeAspect="1"/>
            </p:cNvSpPr>
            <p:nvPr/>
          </p:nvSpPr>
          <p:spPr>
            <a:xfrm>
              <a:off x="2209800" y="4526281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69" name="TextBox 68"/>
            <p:cNvSpPr txBox="1">
              <a:spLocks/>
            </p:cNvSpPr>
            <p:nvPr/>
          </p:nvSpPr>
          <p:spPr>
            <a:xfrm>
              <a:off x="2793153" y="4526281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0" name="TextBox 69"/>
            <p:cNvSpPr txBox="1">
              <a:spLocks/>
            </p:cNvSpPr>
            <p:nvPr/>
          </p:nvSpPr>
          <p:spPr>
            <a:xfrm>
              <a:off x="3387513" y="3279142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1" name="TextBox 70"/>
            <p:cNvSpPr txBox="1">
              <a:spLocks/>
            </p:cNvSpPr>
            <p:nvPr/>
          </p:nvSpPr>
          <p:spPr>
            <a:xfrm>
              <a:off x="3970866" y="3279142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2" name="TextBox 71"/>
            <p:cNvSpPr txBox="1">
              <a:spLocks noChangeAspect="1"/>
            </p:cNvSpPr>
            <p:nvPr/>
          </p:nvSpPr>
          <p:spPr>
            <a:xfrm>
              <a:off x="3387513" y="3690622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3" name="TextBox 72"/>
            <p:cNvSpPr txBox="1">
              <a:spLocks/>
            </p:cNvSpPr>
            <p:nvPr/>
          </p:nvSpPr>
          <p:spPr>
            <a:xfrm>
              <a:off x="3970866" y="3690622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4" name="TextBox 73"/>
            <p:cNvSpPr txBox="1">
              <a:spLocks/>
            </p:cNvSpPr>
            <p:nvPr/>
          </p:nvSpPr>
          <p:spPr>
            <a:xfrm>
              <a:off x="3387513" y="4123267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5" name="TextBox 74"/>
            <p:cNvSpPr txBox="1">
              <a:spLocks/>
            </p:cNvSpPr>
            <p:nvPr/>
          </p:nvSpPr>
          <p:spPr>
            <a:xfrm>
              <a:off x="3970866" y="4123267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6" name="TextBox 75"/>
            <p:cNvSpPr txBox="1">
              <a:spLocks noChangeAspect="1"/>
            </p:cNvSpPr>
            <p:nvPr/>
          </p:nvSpPr>
          <p:spPr>
            <a:xfrm>
              <a:off x="3387513" y="4534747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7" name="TextBox 76"/>
            <p:cNvSpPr txBox="1">
              <a:spLocks noChangeAspect="1"/>
            </p:cNvSpPr>
            <p:nvPr/>
          </p:nvSpPr>
          <p:spPr>
            <a:xfrm>
              <a:off x="3970866" y="4534747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8" name="TextBox 77"/>
            <p:cNvSpPr txBox="1">
              <a:spLocks/>
            </p:cNvSpPr>
            <p:nvPr/>
          </p:nvSpPr>
          <p:spPr>
            <a:xfrm>
              <a:off x="4565226" y="3279142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79" name="TextBox 78"/>
            <p:cNvSpPr txBox="1">
              <a:spLocks/>
            </p:cNvSpPr>
            <p:nvPr/>
          </p:nvSpPr>
          <p:spPr>
            <a:xfrm>
              <a:off x="5148579" y="3279142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0" name="TextBox 79"/>
            <p:cNvSpPr txBox="1">
              <a:spLocks/>
            </p:cNvSpPr>
            <p:nvPr/>
          </p:nvSpPr>
          <p:spPr>
            <a:xfrm>
              <a:off x="4565226" y="3690622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1" name="TextBox 80"/>
            <p:cNvSpPr txBox="1">
              <a:spLocks noChangeAspect="1"/>
            </p:cNvSpPr>
            <p:nvPr/>
          </p:nvSpPr>
          <p:spPr>
            <a:xfrm>
              <a:off x="5148579" y="3690622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2" name="TextBox 81"/>
            <p:cNvSpPr txBox="1">
              <a:spLocks/>
            </p:cNvSpPr>
            <p:nvPr/>
          </p:nvSpPr>
          <p:spPr>
            <a:xfrm>
              <a:off x="4565226" y="4123267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3" name="TextBox 82"/>
            <p:cNvSpPr txBox="1">
              <a:spLocks/>
            </p:cNvSpPr>
            <p:nvPr/>
          </p:nvSpPr>
          <p:spPr>
            <a:xfrm>
              <a:off x="5148579" y="4123267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4" name="TextBox 83"/>
            <p:cNvSpPr txBox="1">
              <a:spLocks/>
            </p:cNvSpPr>
            <p:nvPr/>
          </p:nvSpPr>
          <p:spPr>
            <a:xfrm>
              <a:off x="4565226" y="4534747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5" name="TextBox 84"/>
            <p:cNvSpPr txBox="1">
              <a:spLocks/>
            </p:cNvSpPr>
            <p:nvPr/>
          </p:nvSpPr>
          <p:spPr>
            <a:xfrm>
              <a:off x="5148579" y="4534747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6" name="TextBox 85"/>
            <p:cNvSpPr txBox="1">
              <a:spLocks/>
            </p:cNvSpPr>
            <p:nvPr/>
          </p:nvSpPr>
          <p:spPr>
            <a:xfrm>
              <a:off x="5742939" y="3287608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87" name="TextBox 86"/>
            <p:cNvSpPr txBox="1">
              <a:spLocks/>
            </p:cNvSpPr>
            <p:nvPr/>
          </p:nvSpPr>
          <p:spPr>
            <a:xfrm>
              <a:off x="6326292" y="3287608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88" name="TextBox 87"/>
            <p:cNvSpPr txBox="1">
              <a:spLocks/>
            </p:cNvSpPr>
            <p:nvPr/>
          </p:nvSpPr>
          <p:spPr>
            <a:xfrm>
              <a:off x="5742939" y="3699088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9" name="TextBox 88"/>
            <p:cNvSpPr txBox="1">
              <a:spLocks/>
            </p:cNvSpPr>
            <p:nvPr/>
          </p:nvSpPr>
          <p:spPr>
            <a:xfrm>
              <a:off x="6326292" y="3699088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0" name="TextBox 89"/>
            <p:cNvSpPr txBox="1">
              <a:spLocks/>
            </p:cNvSpPr>
            <p:nvPr/>
          </p:nvSpPr>
          <p:spPr>
            <a:xfrm>
              <a:off x="5742939" y="4131733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91" name="TextBox 90"/>
            <p:cNvSpPr txBox="1">
              <a:spLocks/>
            </p:cNvSpPr>
            <p:nvPr/>
          </p:nvSpPr>
          <p:spPr>
            <a:xfrm>
              <a:off x="6326292" y="4131733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2" name="TextBox 91"/>
            <p:cNvSpPr txBox="1">
              <a:spLocks/>
            </p:cNvSpPr>
            <p:nvPr/>
          </p:nvSpPr>
          <p:spPr>
            <a:xfrm>
              <a:off x="5742939" y="4543213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93" name="TextBox 92"/>
            <p:cNvSpPr txBox="1">
              <a:spLocks/>
            </p:cNvSpPr>
            <p:nvPr/>
          </p:nvSpPr>
          <p:spPr>
            <a:xfrm>
              <a:off x="6326292" y="4543213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4" name="TextBox 93"/>
            <p:cNvSpPr txBox="1">
              <a:spLocks/>
            </p:cNvSpPr>
            <p:nvPr/>
          </p:nvSpPr>
          <p:spPr>
            <a:xfrm>
              <a:off x="2209800" y="4947922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95" name="TextBox 94"/>
            <p:cNvSpPr txBox="1">
              <a:spLocks noChangeAspect="1"/>
            </p:cNvSpPr>
            <p:nvPr/>
          </p:nvSpPr>
          <p:spPr>
            <a:xfrm>
              <a:off x="2793153" y="4947922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96" name="TextBox 95"/>
            <p:cNvSpPr txBox="1">
              <a:spLocks/>
            </p:cNvSpPr>
            <p:nvPr/>
          </p:nvSpPr>
          <p:spPr>
            <a:xfrm>
              <a:off x="2209800" y="5359402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7" name="TextBox 96"/>
            <p:cNvSpPr txBox="1">
              <a:spLocks/>
            </p:cNvSpPr>
            <p:nvPr/>
          </p:nvSpPr>
          <p:spPr>
            <a:xfrm>
              <a:off x="2793153" y="5359402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98" name="TextBox 97"/>
            <p:cNvSpPr txBox="1">
              <a:spLocks/>
            </p:cNvSpPr>
            <p:nvPr/>
          </p:nvSpPr>
          <p:spPr>
            <a:xfrm>
              <a:off x="3387513" y="4956388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99" name="TextBox 98"/>
            <p:cNvSpPr txBox="1">
              <a:spLocks noChangeAspect="1"/>
            </p:cNvSpPr>
            <p:nvPr/>
          </p:nvSpPr>
          <p:spPr>
            <a:xfrm>
              <a:off x="3970866" y="4956388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0" name="TextBox 99"/>
            <p:cNvSpPr txBox="1">
              <a:spLocks/>
            </p:cNvSpPr>
            <p:nvPr/>
          </p:nvSpPr>
          <p:spPr>
            <a:xfrm>
              <a:off x="3387513" y="5367868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1" name="TextBox 100"/>
            <p:cNvSpPr txBox="1">
              <a:spLocks/>
            </p:cNvSpPr>
            <p:nvPr/>
          </p:nvSpPr>
          <p:spPr>
            <a:xfrm>
              <a:off x="3970866" y="5367868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2" name="TextBox 101"/>
            <p:cNvSpPr txBox="1">
              <a:spLocks/>
            </p:cNvSpPr>
            <p:nvPr/>
          </p:nvSpPr>
          <p:spPr>
            <a:xfrm>
              <a:off x="4565226" y="4956388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3" name="TextBox 102"/>
            <p:cNvSpPr txBox="1">
              <a:spLocks/>
            </p:cNvSpPr>
            <p:nvPr/>
          </p:nvSpPr>
          <p:spPr>
            <a:xfrm>
              <a:off x="5148579" y="4956388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4" name="TextBox 103"/>
            <p:cNvSpPr txBox="1">
              <a:spLocks/>
            </p:cNvSpPr>
            <p:nvPr/>
          </p:nvSpPr>
          <p:spPr>
            <a:xfrm>
              <a:off x="4565226" y="5367868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5" name="TextBox 104"/>
            <p:cNvSpPr txBox="1">
              <a:spLocks/>
            </p:cNvSpPr>
            <p:nvPr/>
          </p:nvSpPr>
          <p:spPr>
            <a:xfrm>
              <a:off x="5148579" y="5367868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6" name="TextBox 105"/>
            <p:cNvSpPr txBox="1">
              <a:spLocks/>
            </p:cNvSpPr>
            <p:nvPr/>
          </p:nvSpPr>
          <p:spPr>
            <a:xfrm>
              <a:off x="5742939" y="4964854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7" name="TextBox 106"/>
            <p:cNvSpPr txBox="1">
              <a:spLocks noChangeAspect="1"/>
            </p:cNvSpPr>
            <p:nvPr/>
          </p:nvSpPr>
          <p:spPr>
            <a:xfrm>
              <a:off x="6326292" y="4964854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8" name="TextBox 107"/>
            <p:cNvSpPr txBox="1">
              <a:spLocks noChangeAspect="1"/>
            </p:cNvSpPr>
            <p:nvPr/>
          </p:nvSpPr>
          <p:spPr>
            <a:xfrm>
              <a:off x="5742939" y="5376334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9" name="TextBox 108"/>
            <p:cNvSpPr txBox="1">
              <a:spLocks/>
            </p:cNvSpPr>
            <p:nvPr/>
          </p:nvSpPr>
          <p:spPr>
            <a:xfrm>
              <a:off x="6326292" y="5376334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10" name="TextBox 109"/>
            <p:cNvSpPr txBox="1">
              <a:spLocks/>
            </p:cNvSpPr>
            <p:nvPr/>
          </p:nvSpPr>
          <p:spPr>
            <a:xfrm>
              <a:off x="6892289" y="1585385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1" name="TextBox 110"/>
            <p:cNvSpPr txBox="1">
              <a:spLocks/>
            </p:cNvSpPr>
            <p:nvPr/>
          </p:nvSpPr>
          <p:spPr>
            <a:xfrm>
              <a:off x="7475642" y="1585385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2" name="TextBox 111"/>
            <p:cNvSpPr txBox="1">
              <a:spLocks/>
            </p:cNvSpPr>
            <p:nvPr/>
          </p:nvSpPr>
          <p:spPr>
            <a:xfrm>
              <a:off x="6892289" y="1996865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13" name="TextBox 112"/>
            <p:cNvSpPr txBox="1">
              <a:spLocks/>
            </p:cNvSpPr>
            <p:nvPr/>
          </p:nvSpPr>
          <p:spPr>
            <a:xfrm>
              <a:off x="7475642" y="1996865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14" name="TextBox 113"/>
            <p:cNvSpPr txBox="1">
              <a:spLocks/>
            </p:cNvSpPr>
            <p:nvPr/>
          </p:nvSpPr>
          <p:spPr>
            <a:xfrm>
              <a:off x="6892289" y="2429510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15" name="TextBox 114"/>
            <p:cNvSpPr txBox="1">
              <a:spLocks noChangeAspect="1"/>
            </p:cNvSpPr>
            <p:nvPr/>
          </p:nvSpPr>
          <p:spPr>
            <a:xfrm>
              <a:off x="7475642" y="2429510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6" name="TextBox 115"/>
            <p:cNvSpPr txBox="1">
              <a:spLocks/>
            </p:cNvSpPr>
            <p:nvPr/>
          </p:nvSpPr>
          <p:spPr>
            <a:xfrm>
              <a:off x="6892289" y="2840990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7" name="TextBox 116"/>
            <p:cNvSpPr txBox="1">
              <a:spLocks/>
            </p:cNvSpPr>
            <p:nvPr/>
          </p:nvSpPr>
          <p:spPr>
            <a:xfrm>
              <a:off x="7475642" y="2840990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8" name="TextBox 117"/>
            <p:cNvSpPr txBox="1">
              <a:spLocks/>
            </p:cNvSpPr>
            <p:nvPr/>
          </p:nvSpPr>
          <p:spPr>
            <a:xfrm>
              <a:off x="6892289" y="3293958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19" name="TextBox 118"/>
            <p:cNvSpPr txBox="1">
              <a:spLocks/>
            </p:cNvSpPr>
            <p:nvPr/>
          </p:nvSpPr>
          <p:spPr>
            <a:xfrm>
              <a:off x="7475642" y="3293958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20" name="TextBox 119"/>
            <p:cNvSpPr txBox="1">
              <a:spLocks noChangeAspect="1"/>
            </p:cNvSpPr>
            <p:nvPr/>
          </p:nvSpPr>
          <p:spPr>
            <a:xfrm>
              <a:off x="6892289" y="3705438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21" name="TextBox 120"/>
            <p:cNvSpPr txBox="1">
              <a:spLocks/>
            </p:cNvSpPr>
            <p:nvPr/>
          </p:nvSpPr>
          <p:spPr>
            <a:xfrm>
              <a:off x="7475642" y="3705438"/>
              <a:ext cx="5943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22" name="TextBox 121"/>
            <p:cNvSpPr txBox="1">
              <a:spLocks/>
            </p:cNvSpPr>
            <p:nvPr/>
          </p:nvSpPr>
          <p:spPr>
            <a:xfrm>
              <a:off x="6892289" y="4138083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3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23" name="TextBox 122"/>
            <p:cNvSpPr txBox="1">
              <a:spLocks/>
            </p:cNvSpPr>
            <p:nvPr/>
          </p:nvSpPr>
          <p:spPr>
            <a:xfrm>
              <a:off x="7475642" y="4138083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24" name="TextBox 123"/>
            <p:cNvSpPr txBox="1">
              <a:spLocks/>
            </p:cNvSpPr>
            <p:nvPr/>
          </p:nvSpPr>
          <p:spPr>
            <a:xfrm>
              <a:off x="6892289" y="4549563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25" name="TextBox 124"/>
            <p:cNvSpPr txBox="1">
              <a:spLocks noChangeAspect="1"/>
            </p:cNvSpPr>
            <p:nvPr/>
          </p:nvSpPr>
          <p:spPr>
            <a:xfrm>
              <a:off x="7475642" y="4549563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26" name="TextBox 125"/>
            <p:cNvSpPr txBox="1">
              <a:spLocks noChangeAspect="1"/>
            </p:cNvSpPr>
            <p:nvPr/>
          </p:nvSpPr>
          <p:spPr>
            <a:xfrm>
              <a:off x="6892289" y="4971204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27" name="TextBox 126"/>
            <p:cNvSpPr txBox="1">
              <a:spLocks noChangeAspect="1"/>
            </p:cNvSpPr>
            <p:nvPr/>
          </p:nvSpPr>
          <p:spPr>
            <a:xfrm>
              <a:off x="7475642" y="4971204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28" name="TextBox 127"/>
            <p:cNvSpPr txBox="1">
              <a:spLocks noChangeAspect="1"/>
            </p:cNvSpPr>
            <p:nvPr/>
          </p:nvSpPr>
          <p:spPr>
            <a:xfrm>
              <a:off x="6892289" y="5382684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0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29" name="TextBox 128"/>
            <p:cNvSpPr txBox="1">
              <a:spLocks/>
            </p:cNvSpPr>
            <p:nvPr/>
          </p:nvSpPr>
          <p:spPr>
            <a:xfrm>
              <a:off x="7475642" y="5382684"/>
              <a:ext cx="5943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2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134" name="TextBox 133"/>
          <p:cNvSpPr txBox="1"/>
          <p:nvPr/>
        </p:nvSpPr>
        <p:spPr>
          <a:xfrm>
            <a:off x="2286000" y="594360"/>
            <a:ext cx="560493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Chart 7:</a:t>
            </a:r>
            <a:br>
              <a:rPr lang="en-US" dirty="0" smtClean="0"/>
            </a:br>
            <a:r>
              <a:rPr lang="en-US" dirty="0" smtClean="0"/>
              <a:t>Blocks Meeting Definition in S. 76 § 5(4)(A)-(B)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8413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egCheck Gree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RegCheck Green.potx</Template>
  <TotalTime>2645</TotalTime>
  <Words>740</Words>
  <Application>Microsoft Macintosh PowerPoint</Application>
  <PresentationFormat>On-screen Show (4:3)</PresentationFormat>
  <Paragraphs>714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RegCheck Green</vt:lpstr>
      <vt:lpstr>Finding Clusters of Environmental Disease Under S. 76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Managing Editor, NeutralSource.Org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on Scientific Methods for Evaluating Endocrine Disruptor Screening Program Data and Estimating Dose-Response</dc:title>
  <dc:creator>Richard Belzer</dc:creator>
  <cp:keywords/>
  <cp:lastModifiedBy>Richard Belzer</cp:lastModifiedBy>
  <cp:revision>54</cp:revision>
  <cp:lastPrinted>2011-03-23T19:28:52Z</cp:lastPrinted>
  <dcterms:created xsi:type="dcterms:W3CDTF">2010-03-10T14:04:51Z</dcterms:created>
  <dcterms:modified xsi:type="dcterms:W3CDTF">2011-03-23T19:31:18Z</dcterms:modified>
</cp:coreProperties>
</file>